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E143D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D2E6F7"/>
          </a:solidFill>
        </a:fill>
      </a:tcStyle>
    </a:wholeTbl>
    <a:band2H>
      <a:tcTxStyle b="def" i="def"/>
      <a:tcStyle>
        <a:tcBdr/>
        <a:fill>
          <a:solidFill>
            <a:srgbClr val="EAF3FB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9CED0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D1DAEA"/>
          </a:solidFill>
        </a:fill>
      </a:tcStyle>
    </a:wholeTbl>
    <a:band2H>
      <a:tcTxStyle b="def" i="def"/>
      <a:tcStyle>
        <a:tcBdr/>
        <a:fill>
          <a:solidFill>
            <a:srgbClr val="E9EDF5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8"/>
          </a:solidFill>
        </a:fill>
      </a:tcStyle>
    </a:wholeTbl>
    <a:band2H>
      <a:tcTxStyle b="def" i="def"/>
      <a:tcStyle>
        <a:tcBdr/>
        <a:fill>
          <a:solidFill>
            <a:srgbClr val="F3F3F3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E143D"/>
        </a:fontRef>
        <a:srgbClr val="0E14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E143D"/>
              </a:solidFill>
              <a:prstDash val="solid"/>
              <a:round/>
            </a:ln>
          </a:top>
          <a:bottom>
            <a:ln w="25400" cap="flat">
              <a:solidFill>
                <a:srgbClr val="0E143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F3F3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E143D"/>
              </a:solidFill>
              <a:prstDash val="solid"/>
              <a:round/>
            </a:ln>
          </a:top>
          <a:bottom>
            <a:ln w="25400" cap="flat">
              <a:solidFill>
                <a:srgbClr val="0E143D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E143D"/>
        </a:fontRef>
        <a:srgbClr val="0E143D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CACACD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E143D"/>
          </a:solidFill>
        </a:fill>
      </a:tcStyle>
    </a:firstCol>
    <a:la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E143D"/>
          </a:solidFill>
        </a:fill>
      </a:tcStyle>
    </a:lastRow>
    <a:firstRow>
      <a:tcTxStyle b="on" i="off">
        <a:fontRef idx="min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E143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Numéro de diapositive"/>
          <p:cNvSpPr txBox="1"/>
          <p:nvPr>
            <p:ph type="sldNum" sz="quarter" idx="2"/>
          </p:nvPr>
        </p:nvSpPr>
        <p:spPr>
          <a:xfrm>
            <a:off x="0" y="0"/>
            <a:ext cx="301866" cy="288782"/>
          </a:xfrm>
          <a:prstGeom prst="rect">
            <a:avLst/>
          </a:prstGeom>
        </p:spPr>
        <p:txBody>
          <a:bodyPr lIns="45699" tIns="45699" rIns="45699" bIns="45699" anchor="t"/>
          <a:lstStyle>
            <a:lvl1pPr algn="l" defTabSz="914400">
              <a:defRPr sz="14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69;p31" descr="Google Shape;69;p3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10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e du titre"/>
          <p:cNvSpPr txBox="1"/>
          <p:nvPr>
            <p:ph type="title"/>
          </p:nvPr>
        </p:nvSpPr>
        <p:spPr>
          <a:xfrm>
            <a:off x="305433" y="281200"/>
            <a:ext cx="11469600" cy="1269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3200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15" name="Texte niveau 1…"/>
          <p:cNvSpPr txBox="1"/>
          <p:nvPr>
            <p:ph type="body" idx="1"/>
          </p:nvPr>
        </p:nvSpPr>
        <p:spPr>
          <a:xfrm>
            <a:off x="306665" y="2543267"/>
            <a:ext cx="11469602" cy="3525900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457200" indent="-330200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⋀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359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■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931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﹣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503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●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307588" indent="-345438" defTabSz="914400">
              <a:lnSpc>
                <a:spcPct val="100000"/>
              </a:lnSpc>
              <a:buClr>
                <a:srgbClr val="002244"/>
              </a:buClr>
              <a:buSzPts val="1600"/>
              <a:buFont typeface="Helvetica"/>
              <a:buChar char="○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16" name="Google Shape;76;p32" descr="Google Shape;76;p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b="1" sz="1300">
                <a:solidFill>
                  <a:srgbClr val="FF0066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78;p33"/>
          <p:cNvSpPr/>
          <p:nvPr/>
        </p:nvSpPr>
        <p:spPr>
          <a:xfrm>
            <a:off x="0" y="-2"/>
            <a:ext cx="12192000" cy="1434004"/>
          </a:xfrm>
          <a:prstGeom prst="rect">
            <a:avLst/>
          </a:prstGeom>
          <a:solidFill>
            <a:srgbClr val="0022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125" name="Texte du titre"/>
          <p:cNvSpPr txBox="1"/>
          <p:nvPr>
            <p:ph type="title"/>
          </p:nvPr>
        </p:nvSpPr>
        <p:spPr>
          <a:xfrm>
            <a:off x="306600" y="46498"/>
            <a:ext cx="11729702" cy="13467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3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126" name="Texte niveau 1…"/>
          <p:cNvSpPr txBox="1"/>
          <p:nvPr>
            <p:ph type="body" idx="1"/>
          </p:nvPr>
        </p:nvSpPr>
        <p:spPr>
          <a:xfrm>
            <a:off x="306665" y="2176800"/>
            <a:ext cx="11729703" cy="40995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457200" indent="-330200" defTabSz="914400">
              <a:buClr>
                <a:srgbClr val="002244"/>
              </a:buClr>
              <a:buSzPts val="1600"/>
              <a:buFont typeface="Helvetica"/>
              <a:buChar char="∧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35988" indent="-345438" defTabSz="914400">
              <a:buClr>
                <a:srgbClr val="002244"/>
              </a:buClr>
              <a:buSzPts val="1600"/>
              <a:buFont typeface="Helvetica"/>
              <a:buChar char="■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93188" indent="-345438" defTabSz="914400">
              <a:buClr>
                <a:srgbClr val="002244"/>
              </a:buClr>
              <a:buSzPts val="1600"/>
              <a:buFont typeface="Helvetica"/>
              <a:buChar char="﹣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50388" indent="-345438" defTabSz="914400">
              <a:buClr>
                <a:srgbClr val="002244"/>
              </a:buClr>
              <a:buSzPts val="1600"/>
              <a:buFont typeface="Helvetica"/>
              <a:buChar char="●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307588" indent="-345438" defTabSz="914400">
              <a:buClr>
                <a:srgbClr val="002244"/>
              </a:buClr>
              <a:buSzPts val="1600"/>
              <a:buFont typeface="Helvetica"/>
              <a:buChar char="○"/>
              <a:defRPr sz="1600">
                <a:solidFill>
                  <a:srgbClr val="002244"/>
                </a:solidFill>
                <a:latin typeface="Roboto"/>
                <a:ea typeface="Roboto"/>
                <a:cs typeface="Roboto"/>
                <a:sym typeface="Roboto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127" name="Google Shape;82;p33" descr="Google Shape;82;p33"/>
          <p:cNvPicPr>
            <a:picLocks noChangeAspect="1"/>
          </p:cNvPicPr>
          <p:nvPr/>
        </p:nvPicPr>
        <p:blipFill>
          <a:blip r:embed="rId2">
            <a:extLst/>
          </a:blip>
          <a:srcRect l="0" t="0" r="0" b="49639"/>
          <a:stretch>
            <a:fillRect/>
          </a:stretch>
        </p:blipFill>
        <p:spPr>
          <a:xfrm>
            <a:off x="11128767" y="6516927"/>
            <a:ext cx="921537" cy="163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Google Shape;85;p33" descr="Google Shape;85;p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51196" y="6509198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Numéro de diapositive"/>
          <p:cNvSpPr txBox="1"/>
          <p:nvPr>
            <p:ph type="sldNum" sz="quarter" idx="2"/>
          </p:nvPr>
        </p:nvSpPr>
        <p:spPr>
          <a:xfrm>
            <a:off x="11742159" y="6459482"/>
            <a:ext cx="440141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defTabSz="914400">
              <a:defRPr b="1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90;g27b40488555_0_5401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37" name="Google Shape;91;g27b40488555_0_5401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38" name="Google Shape;92;g27b40488555_0_5401"/>
          <p:cNvSpPr/>
          <p:nvPr/>
        </p:nvSpPr>
        <p:spPr>
          <a:xfrm>
            <a:off x="277538" y="6364089"/>
            <a:ext cx="3203701" cy="50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39" name="Google Shape;93;g27b40488555_0_5401"/>
          <p:cNvSpPr/>
          <p:nvPr>
            <p:ph type="pic" sz="half" idx="21"/>
          </p:nvPr>
        </p:nvSpPr>
        <p:spPr>
          <a:xfrm>
            <a:off x="-64772" y="-19925"/>
            <a:ext cx="3072002" cy="69327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0" name="Google Shape;94;g27b40488555_0_5401"/>
          <p:cNvSpPr/>
          <p:nvPr>
            <p:ph type="pic" sz="half" idx="22"/>
          </p:nvPr>
        </p:nvSpPr>
        <p:spPr>
          <a:xfrm>
            <a:off x="6097370" y="-29176"/>
            <a:ext cx="3072002" cy="69420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1" name="Google Shape;95;g27b40488555_0_5401"/>
          <p:cNvSpPr/>
          <p:nvPr>
            <p:ph type="pic" sz="half" idx="23"/>
          </p:nvPr>
        </p:nvSpPr>
        <p:spPr>
          <a:xfrm>
            <a:off x="3016111" y="-19921"/>
            <a:ext cx="3072002" cy="69327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2" name="Google Shape;96;g27b40488555_0_5401"/>
          <p:cNvSpPr/>
          <p:nvPr>
            <p:ph type="pic" sz="half" idx="24"/>
          </p:nvPr>
        </p:nvSpPr>
        <p:spPr>
          <a:xfrm>
            <a:off x="9178259" y="-19921"/>
            <a:ext cx="3072002" cy="69327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43" name="Numéro de diapositive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defTabSz="914400"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04;g27b40488555_0_5415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51" name="Google Shape;105;g27b40488555_0_5415"/>
          <p:cNvSpPr/>
          <p:nvPr/>
        </p:nvSpPr>
        <p:spPr>
          <a:xfrm>
            <a:off x="0" y="-2"/>
            <a:ext cx="12192000" cy="45897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2" name="Texte niveau 1…"/>
          <p:cNvSpPr txBox="1"/>
          <p:nvPr>
            <p:ph type="body" sz="quarter" idx="1"/>
          </p:nvPr>
        </p:nvSpPr>
        <p:spPr>
          <a:xfrm>
            <a:off x="3021452" y="5772870"/>
            <a:ext cx="6144901" cy="6756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  <a:lvl2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2pPr>
            <a:lvl3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3pPr>
            <a:lvl4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4pPr>
            <a:lvl5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8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53" name="Texte du titre"/>
          <p:cNvSpPr txBox="1"/>
          <p:nvPr>
            <p:ph type="title"/>
          </p:nvPr>
        </p:nvSpPr>
        <p:spPr>
          <a:xfrm>
            <a:off x="3019974" y="5191759"/>
            <a:ext cx="6146102" cy="566702"/>
          </a:xfrm>
          <a:prstGeom prst="rect">
            <a:avLst/>
          </a:prstGeom>
        </p:spPr>
        <p:txBody>
          <a:bodyPr lIns="121899" tIns="121899" rIns="121899" bIns="121899" anchor="b">
            <a:normAutofit fontScale="100000" lnSpcReduction="0"/>
          </a:bodyPr>
          <a:lstStyle>
            <a:lvl1pPr algn="ctr" defTabSz="914400">
              <a:lnSpc>
                <a:spcPct val="100000"/>
              </a:lnSpc>
              <a:defRPr sz="2700">
                <a:solidFill>
                  <a:srgbClr val="0E143D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</a:lstStyle>
          <a:p>
            <a:pPr/>
            <a:r>
              <a:t>Texte du titre</a:t>
            </a:r>
          </a:p>
        </p:txBody>
      </p:sp>
      <p:grpSp>
        <p:nvGrpSpPr>
          <p:cNvPr id="160" name="Google Shape;108;g27b40488555_0_5415"/>
          <p:cNvGrpSpPr/>
          <p:nvPr/>
        </p:nvGrpSpPr>
        <p:grpSpPr>
          <a:xfrm>
            <a:off x="3256671" y="364371"/>
            <a:ext cx="5663006" cy="4756199"/>
            <a:chOff x="0" y="0"/>
            <a:chExt cx="5663004" cy="4756199"/>
          </a:xfrm>
        </p:grpSpPr>
        <p:sp>
          <p:nvSpPr>
            <p:cNvPr id="154" name="Google Shape;109;g27b40488555_0_5415"/>
            <p:cNvSpPr/>
            <p:nvPr/>
          </p:nvSpPr>
          <p:spPr>
            <a:xfrm>
              <a:off x="1805836" y="4726190"/>
              <a:ext cx="2080286" cy="30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69" y="0"/>
                  </a:moveTo>
                  <a:cubicBezTo>
                    <a:pt x="628" y="0"/>
                    <a:pt x="628" y="0"/>
                    <a:pt x="628" y="0"/>
                  </a:cubicBezTo>
                  <a:cubicBezTo>
                    <a:pt x="285" y="0"/>
                    <a:pt x="0" y="3812"/>
                    <a:pt x="0" y="9741"/>
                  </a:cubicBezTo>
                  <a:cubicBezTo>
                    <a:pt x="0" y="11647"/>
                    <a:pt x="0" y="11647"/>
                    <a:pt x="0" y="11647"/>
                  </a:cubicBezTo>
                  <a:cubicBezTo>
                    <a:pt x="0" y="17577"/>
                    <a:pt x="285" y="21600"/>
                    <a:pt x="628" y="21600"/>
                  </a:cubicBezTo>
                  <a:cubicBezTo>
                    <a:pt x="20969" y="21600"/>
                    <a:pt x="20969" y="21600"/>
                    <a:pt x="20969" y="21600"/>
                  </a:cubicBezTo>
                  <a:cubicBezTo>
                    <a:pt x="21312" y="21600"/>
                    <a:pt x="21600" y="17577"/>
                    <a:pt x="21600" y="11647"/>
                  </a:cubicBezTo>
                  <a:cubicBezTo>
                    <a:pt x="21600" y="9741"/>
                    <a:pt x="21600" y="9741"/>
                    <a:pt x="21600" y="9741"/>
                  </a:cubicBezTo>
                  <a:cubicBezTo>
                    <a:pt x="21600" y="3812"/>
                    <a:pt x="21312" y="0"/>
                    <a:pt x="20969" y="0"/>
                  </a:cubicBezTo>
                </a:path>
              </a:pathLst>
            </a:custGeom>
            <a:solidFill>
              <a:srgbClr val="BCBDC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5" name="Google Shape;110;g27b40488555_0_5415"/>
            <p:cNvSpPr/>
            <p:nvPr/>
          </p:nvSpPr>
          <p:spPr>
            <a:xfrm>
              <a:off x="-1" y="-1"/>
              <a:ext cx="5663006" cy="3427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cubicBezTo>
                    <a:pt x="21600" y="1183"/>
                    <a:pt x="21600" y="1183"/>
                    <a:pt x="21600" y="1183"/>
                  </a:cubicBezTo>
                  <a:cubicBezTo>
                    <a:pt x="21600" y="539"/>
                    <a:pt x="21274" y="0"/>
                    <a:pt x="20884" y="0"/>
                  </a:cubicBezTo>
                  <a:cubicBezTo>
                    <a:pt x="716" y="0"/>
                    <a:pt x="716" y="0"/>
                    <a:pt x="716" y="0"/>
                  </a:cubicBezTo>
                  <a:cubicBezTo>
                    <a:pt x="316" y="0"/>
                    <a:pt x="0" y="539"/>
                    <a:pt x="0" y="1183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21600" y="21600"/>
                  </a:lnTo>
                </a:path>
              </a:pathLst>
            </a:custGeom>
            <a:solidFill>
              <a:srgbClr val="17191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6" name="Google Shape;111;g27b40488555_0_5415"/>
            <p:cNvSpPr/>
            <p:nvPr/>
          </p:nvSpPr>
          <p:spPr>
            <a:xfrm>
              <a:off x="1805836" y="4053273"/>
              <a:ext cx="2080286" cy="689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27" y="19957"/>
                  </a:moveTo>
                  <a:cubicBezTo>
                    <a:pt x="21028" y="19705"/>
                    <a:pt x="19938" y="19014"/>
                    <a:pt x="19338" y="18669"/>
                  </a:cubicBezTo>
                  <a:cubicBezTo>
                    <a:pt x="18592" y="18146"/>
                    <a:pt x="18679" y="15980"/>
                    <a:pt x="18679" y="15980"/>
                  </a:cubicBezTo>
                  <a:cubicBezTo>
                    <a:pt x="18249" y="0"/>
                    <a:pt x="18249" y="0"/>
                    <a:pt x="18249" y="0"/>
                  </a:cubicBezTo>
                  <a:cubicBezTo>
                    <a:pt x="3323" y="0"/>
                    <a:pt x="3323" y="0"/>
                    <a:pt x="3323" y="0"/>
                  </a:cubicBezTo>
                  <a:cubicBezTo>
                    <a:pt x="2921" y="15980"/>
                    <a:pt x="2921" y="15980"/>
                    <a:pt x="2921" y="15980"/>
                  </a:cubicBezTo>
                  <a:cubicBezTo>
                    <a:pt x="2921" y="15980"/>
                    <a:pt x="3008" y="18146"/>
                    <a:pt x="2262" y="18669"/>
                  </a:cubicBezTo>
                  <a:cubicBezTo>
                    <a:pt x="1631" y="19098"/>
                    <a:pt x="458" y="19789"/>
                    <a:pt x="114" y="20050"/>
                  </a:cubicBezTo>
                  <a:cubicBezTo>
                    <a:pt x="0" y="20134"/>
                    <a:pt x="0" y="20396"/>
                    <a:pt x="0" y="20396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56" y="21600"/>
                    <a:pt x="56" y="21600"/>
                    <a:pt x="56" y="21600"/>
                  </a:cubicBezTo>
                  <a:cubicBezTo>
                    <a:pt x="21541" y="21600"/>
                    <a:pt x="21541" y="21600"/>
                    <a:pt x="21541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396"/>
                    <a:pt x="21600" y="20396"/>
                    <a:pt x="21600" y="20396"/>
                  </a:cubicBezTo>
                  <a:cubicBezTo>
                    <a:pt x="21600" y="20396"/>
                    <a:pt x="21600" y="20134"/>
                    <a:pt x="21427" y="19957"/>
                  </a:cubicBezTo>
                </a:path>
              </a:pathLst>
            </a:custGeom>
            <a:solidFill>
              <a:srgbClr val="EAEAE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7" name="Google Shape;112;g27b40488555_0_5415"/>
            <p:cNvSpPr/>
            <p:nvPr/>
          </p:nvSpPr>
          <p:spPr>
            <a:xfrm>
              <a:off x="-1" y="3427671"/>
              <a:ext cx="5663006" cy="626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5126"/>
                    <a:pt x="0" y="15126"/>
                    <a:pt x="0" y="15126"/>
                  </a:cubicBezTo>
                  <a:cubicBezTo>
                    <a:pt x="0" y="18743"/>
                    <a:pt x="316" y="21600"/>
                    <a:pt x="716" y="21600"/>
                  </a:cubicBezTo>
                  <a:cubicBezTo>
                    <a:pt x="20884" y="21600"/>
                    <a:pt x="20884" y="21600"/>
                    <a:pt x="20884" y="21600"/>
                  </a:cubicBezTo>
                  <a:cubicBezTo>
                    <a:pt x="21274" y="21600"/>
                    <a:pt x="21600" y="18743"/>
                    <a:pt x="21600" y="15126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</a:path>
              </a:pathLst>
            </a:custGeom>
            <a:solidFill>
              <a:srgbClr val="F4F4F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8" name="Google Shape;113;g27b40488555_0_5415"/>
            <p:cNvSpPr/>
            <p:nvPr/>
          </p:nvSpPr>
          <p:spPr>
            <a:xfrm>
              <a:off x="1805836" y="4693334"/>
              <a:ext cx="2080286" cy="49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86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0" y="1171"/>
                    <a:pt x="0" y="4814"/>
                    <a:pt x="0" y="4814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56" y="21600"/>
                    <a:pt x="56" y="21600"/>
                    <a:pt x="56" y="21600"/>
                  </a:cubicBezTo>
                  <a:cubicBezTo>
                    <a:pt x="21541" y="21600"/>
                    <a:pt x="21541" y="21600"/>
                    <a:pt x="21541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4814"/>
                    <a:pt x="21600" y="4814"/>
                    <a:pt x="21600" y="4814"/>
                  </a:cubicBezTo>
                  <a:cubicBezTo>
                    <a:pt x="21600" y="4814"/>
                    <a:pt x="21600" y="2342"/>
                    <a:pt x="21486" y="0"/>
                  </a:cubicBezTo>
                </a:path>
              </a:pathLst>
            </a:custGeom>
            <a:solidFill>
              <a:srgbClr val="D1D2D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159" name="Google Shape;114;g27b40488555_0_5415"/>
            <p:cNvSpPr/>
            <p:nvPr/>
          </p:nvSpPr>
          <p:spPr>
            <a:xfrm>
              <a:off x="265486" y="248400"/>
              <a:ext cx="5129291" cy="2905616"/>
            </a:xfrm>
            <a:prstGeom prst="rect">
              <a:avLst/>
            </a:pr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sp>
        <p:nvSpPr>
          <p:cNvPr id="161" name="Google Shape;115;g27b40488555_0_5415"/>
          <p:cNvSpPr/>
          <p:nvPr>
            <p:ph type="pic" sz="quarter" idx="21"/>
          </p:nvPr>
        </p:nvSpPr>
        <p:spPr>
          <a:xfrm>
            <a:off x="3522133" y="612140"/>
            <a:ext cx="5128801" cy="29061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6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17;g27b40488555_0_5428"/>
          <p:cNvSpPr/>
          <p:nvPr>
            <p:ph type="pic" sz="half" idx="21"/>
          </p:nvPr>
        </p:nvSpPr>
        <p:spPr>
          <a:xfrm>
            <a:off x="8317255" y="0"/>
            <a:ext cx="3904802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71" name="Texte du titre"/>
          <p:cNvSpPr txBox="1"/>
          <p:nvPr>
            <p:ph type="title"/>
          </p:nvPr>
        </p:nvSpPr>
        <p:spPr>
          <a:xfrm>
            <a:off x="555035" y="289211"/>
            <a:ext cx="2606102" cy="1104302"/>
          </a:xfrm>
          <a:prstGeom prst="rect">
            <a:avLst/>
          </a:prstGeom>
        </p:spPr>
        <p:txBody>
          <a:bodyPr lIns="121899" tIns="121899" rIns="121899" bIns="121899" anchor="ctr">
            <a:normAutofit fontScale="100000" lnSpcReduction="0"/>
          </a:bodyPr>
          <a:lstStyle>
            <a:lvl1pPr defTabSz="914400">
              <a:lnSpc>
                <a:spcPct val="80000"/>
              </a:lnSpc>
              <a:defRPr b="0" sz="2400">
                <a:solidFill>
                  <a:srgbClr val="FFFFFF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17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Resum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20;g27b40488555_0_5431"/>
          <p:cNvSpPr/>
          <p:nvPr>
            <p:ph type="pic" sz="half" idx="21"/>
          </p:nvPr>
        </p:nvSpPr>
        <p:spPr>
          <a:xfrm>
            <a:off x="8317255" y="0"/>
            <a:ext cx="3904802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81" name="Texte du titre"/>
          <p:cNvSpPr txBox="1"/>
          <p:nvPr>
            <p:ph type="title"/>
          </p:nvPr>
        </p:nvSpPr>
        <p:spPr>
          <a:xfrm>
            <a:off x="555035" y="289211"/>
            <a:ext cx="2606102" cy="1104302"/>
          </a:xfrm>
          <a:prstGeom prst="rect">
            <a:avLst/>
          </a:prstGeom>
        </p:spPr>
        <p:txBody>
          <a:bodyPr lIns="121899" tIns="121899" rIns="121899" bIns="121899" anchor="ctr">
            <a:normAutofit fontScale="100000" lnSpcReduction="0"/>
          </a:bodyPr>
          <a:lstStyle>
            <a:lvl1pPr defTabSz="914400">
              <a:lnSpc>
                <a:spcPct val="80000"/>
              </a:lnSpc>
              <a:defRPr b="0" sz="2400">
                <a:solidFill>
                  <a:srgbClr val="FFFFFF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18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gallery_0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23;g27b40488555_0_5434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91" name="Google Shape;124;g27b40488555_0_5434"/>
          <p:cNvSpPr/>
          <p:nvPr>
            <p:ph type="pic" idx="21"/>
          </p:nvPr>
        </p:nvSpPr>
        <p:spPr>
          <a:xfrm>
            <a:off x="-2117" y="0"/>
            <a:ext cx="12194100" cy="52767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19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galery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126;g27b40488555_0_5437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01" name="Google Shape;127;g27b40488555_0_5437"/>
          <p:cNvSpPr/>
          <p:nvPr>
            <p:ph type="pic" idx="21"/>
          </p:nvPr>
        </p:nvSpPr>
        <p:spPr>
          <a:xfrm>
            <a:off x="-2113" y="518582"/>
            <a:ext cx="8019600" cy="5746802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0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129;g27b40488555_0_5440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11" name="Google Shape;130;g27b40488555_0_5440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12" name="Google Shape;131;g27b40488555_0_5440"/>
          <p:cNvSpPr/>
          <p:nvPr/>
        </p:nvSpPr>
        <p:spPr>
          <a:xfrm>
            <a:off x="277538" y="6364089"/>
            <a:ext cx="3203701" cy="503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13" name="Google Shape;132;g27b40488555_0_5440"/>
          <p:cNvSpPr/>
          <p:nvPr>
            <p:ph type="pic" idx="21"/>
          </p:nvPr>
        </p:nvSpPr>
        <p:spPr>
          <a:xfrm>
            <a:off x="6097370" y="-19216"/>
            <a:ext cx="6094801" cy="68856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14" name="Google Shape;133;g27b40488555_0_5440"/>
          <p:cNvSpPr/>
          <p:nvPr>
            <p:ph type="pic" idx="22"/>
          </p:nvPr>
        </p:nvSpPr>
        <p:spPr>
          <a:xfrm>
            <a:off x="0" y="0"/>
            <a:ext cx="6087901" cy="686730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15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_ONLY_1_1_1_5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0;p22"/>
          <p:cNvSpPr/>
          <p:nvPr/>
        </p:nvSpPr>
        <p:spPr>
          <a:xfrm>
            <a:off x="-10656" y="5054784"/>
            <a:ext cx="12213312" cy="180908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pic>
        <p:nvPicPr>
          <p:cNvPr id="22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0948" y="240124"/>
            <a:ext cx="1431033" cy="211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Google Shape;24;p23"/>
          <p:cNvSpPr/>
          <p:nvPr/>
        </p:nvSpPr>
        <p:spPr>
          <a:xfrm>
            <a:off x="685800" y="-42434"/>
            <a:ext cx="152399" cy="15929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135;g27b40488555_0_5446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4" name="Google Shape;136;g27b40488555_0_5446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25" name="Google Shape;137;g27b40488555_0_5446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26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gallery_0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39;g27b40488555_0_5450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5" name="Google Shape;140;g27b40488555_0_5450"/>
          <p:cNvSpPr/>
          <p:nvPr/>
        </p:nvSpPr>
        <p:spPr>
          <a:xfrm>
            <a:off x="-2119" y="6472268"/>
            <a:ext cx="2597104" cy="3948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36" name="Google Shape;141;g27b40488555_0_5450"/>
          <p:cNvSpPr/>
          <p:nvPr>
            <p:ph type="pic" idx="2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pic>
        <p:nvPicPr>
          <p:cNvPr id="237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143;g27b40488555_0_5454"/>
          <p:cNvSpPr/>
          <p:nvPr/>
        </p:nvSpPr>
        <p:spPr>
          <a:xfrm>
            <a:off x="0" y="248255"/>
            <a:ext cx="3481200" cy="1214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6" name="Google Shape;144;g27b40488555_0_5454"/>
          <p:cNvSpPr/>
          <p:nvPr/>
        </p:nvSpPr>
        <p:spPr>
          <a:xfrm>
            <a:off x="0" y="6354976"/>
            <a:ext cx="2254500" cy="42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r">
              <a:defRPr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247" name="Texte niveau 1…"/>
          <p:cNvSpPr txBox="1"/>
          <p:nvPr>
            <p:ph type="body" sz="quarter" idx="1"/>
          </p:nvPr>
        </p:nvSpPr>
        <p:spPr>
          <a:xfrm>
            <a:off x="1145744" y="5479801"/>
            <a:ext cx="9896100" cy="6756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  <a:lvl2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2pPr>
            <a:lvl3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3pPr>
            <a:lvl4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4pPr>
            <a:lvl5pPr marL="0" indent="0" algn="ctr" defTabSz="914400">
              <a:lnSpc>
                <a:spcPct val="120000"/>
              </a:lnSpc>
              <a:spcBef>
                <a:spcPts val="200"/>
              </a:spcBef>
              <a:buClrTx/>
              <a:buSzTx/>
              <a:buFontTx/>
              <a:buNone/>
              <a:defRPr sz="9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48" name="Texte du titre"/>
          <p:cNvSpPr txBox="1"/>
          <p:nvPr>
            <p:ph type="title"/>
          </p:nvPr>
        </p:nvSpPr>
        <p:spPr>
          <a:xfrm>
            <a:off x="1143863" y="4898690"/>
            <a:ext cx="9898502" cy="566702"/>
          </a:xfrm>
          <a:prstGeom prst="rect">
            <a:avLst/>
          </a:prstGeom>
        </p:spPr>
        <p:txBody>
          <a:bodyPr lIns="121899" tIns="121899" rIns="121899" bIns="121899" anchor="b">
            <a:normAutofit fontScale="100000" lnSpcReduction="0"/>
          </a:bodyPr>
          <a:lstStyle>
            <a:lvl1pPr algn="ctr" defTabSz="914400">
              <a:lnSpc>
                <a:spcPct val="100000"/>
              </a:lnSpc>
              <a:defRPr b="0" sz="3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249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Google Shape;24;p23"/>
          <p:cNvSpPr/>
          <p:nvPr/>
        </p:nvSpPr>
        <p:spPr>
          <a:xfrm>
            <a:off x="706760" y="-882657"/>
            <a:ext cx="152399" cy="159293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e du titre"/>
          <p:cNvSpPr txBox="1"/>
          <p:nvPr>
            <p:ph type="title"/>
          </p:nvPr>
        </p:nvSpPr>
        <p:spPr>
          <a:xfrm>
            <a:off x="544724" y="550486"/>
            <a:ext cx="9302195" cy="622849"/>
          </a:xfrm>
          <a:prstGeom prst="rect">
            <a:avLst/>
          </a:prstGeom>
        </p:spPr>
        <p:txBody>
          <a:bodyPr lIns="0" tIns="0" rIns="0" bIns="0">
            <a:normAutofit fontScale="100000" lnSpcReduction="0"/>
          </a:bodyPr>
          <a:lstStyle>
            <a:lvl1pPr defTabSz="914400">
              <a:lnSpc>
                <a:spcPct val="90000"/>
              </a:lnSpc>
              <a:defRPr b="0" sz="3200">
                <a:solidFill>
                  <a:srgbClr val="00224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259" name="Google Shape;24;p23"/>
          <p:cNvSpPr/>
          <p:nvPr/>
        </p:nvSpPr>
        <p:spPr>
          <a:xfrm>
            <a:off x="706760" y="-882657"/>
            <a:ext cx="152399" cy="159293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0" name="Numéro de diapositive"/>
          <p:cNvSpPr txBox="1"/>
          <p:nvPr>
            <p:ph type="sldNum" sz="quarter" idx="2"/>
          </p:nvPr>
        </p:nvSpPr>
        <p:spPr>
          <a:xfrm>
            <a:off x="11405907" y="6492061"/>
            <a:ext cx="245362" cy="243799"/>
          </a:xfrm>
          <a:prstGeom prst="rect">
            <a:avLst/>
          </a:prstGeom>
        </p:spPr>
        <p:txBody>
          <a:bodyPr lIns="45699" tIns="45699" rIns="45699" bIns="45699" anchor="t"/>
          <a:lstStyle>
            <a:lvl1pPr defTabSz="914400">
              <a:defRPr sz="1000">
                <a:solidFill>
                  <a:srgbClr val="22145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ulti-u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268" name="Google Shape;12;p2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269" name="Texte niveau 1…"/>
          <p:cNvSpPr txBox="1"/>
          <p:nvPr>
            <p:ph type="body" sz="quarter" idx="1"/>
          </p:nvPr>
        </p:nvSpPr>
        <p:spPr>
          <a:xfrm>
            <a:off x="487679" y="873713"/>
            <a:ext cx="11126401" cy="487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57200" indent="-342900">
              <a:buClrTx/>
              <a:buSzTx/>
              <a:buFontTx/>
              <a:buNone/>
            </a:lvl1pPr>
            <a:lvl2pPr marL="457200" indent="114300">
              <a:buClrTx/>
              <a:buSzTx/>
              <a:buFontTx/>
              <a:buNone/>
            </a:lvl2pPr>
            <a:lvl3pPr marL="457200" indent="596900">
              <a:buClrTx/>
              <a:buSzTx/>
              <a:buFontTx/>
              <a:buNone/>
            </a:lvl3pPr>
            <a:lvl4pPr marL="457200" indent="1054100">
              <a:buClrTx/>
              <a:buSzTx/>
              <a:buFontTx/>
              <a:buNone/>
            </a:lvl4pPr>
            <a:lvl5pPr marL="457200" indent="15113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70" name="Google Shape;15;p2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271" name="Google Shape;16;p2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72" name="Texte du titre"/>
          <p:cNvSpPr txBox="1"/>
          <p:nvPr>
            <p:ph type="title"/>
          </p:nvPr>
        </p:nvSpPr>
        <p:spPr>
          <a:xfrm>
            <a:off x="487679" y="365759"/>
            <a:ext cx="11126401" cy="731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27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- Violet_1_1">
    <p:bg>
      <p:bgPr>
        <a:solidFill>
          <a:srgbClr val="11567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281" name="Texte niveau 1…"/>
          <p:cNvSpPr txBox="1"/>
          <p:nvPr>
            <p:ph type="body" idx="1"/>
          </p:nvPr>
        </p:nvSpPr>
        <p:spPr>
          <a:xfrm>
            <a:off x="487679" y="1619266"/>
            <a:ext cx="9979202" cy="3619601"/>
          </a:xfrm>
          <a:prstGeom prst="rect">
            <a:avLst/>
          </a:prstGeom>
        </p:spPr>
        <p:txBody>
          <a:bodyPr lIns="60933" tIns="60933" rIns="60933" bIns="60933" anchor="ctr">
            <a:normAutofit fontScale="100000" lnSpcReduction="0"/>
          </a:bodyPr>
          <a:lstStyle>
            <a:lvl1pPr marL="304800" indent="-76200">
              <a:lnSpc>
                <a:spcPct val="74000"/>
              </a:lnSpc>
              <a:buClrTx/>
              <a:buSzTx/>
              <a:buFontTx/>
              <a:buNone/>
              <a:defRPr b="1" sz="5200">
                <a:solidFill>
                  <a:srgbClr val="FFFFFF"/>
                </a:solidFill>
              </a:defRPr>
            </a:lvl1pPr>
            <a:lvl2pPr marL="1562100" indent="-990600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2pPr>
            <a:lvl3pPr marL="2302328" indent="-1273628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3pPr>
            <a:lvl4pPr marL="2759528" indent="-1273628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4pPr>
            <a:lvl5pPr marL="3216728" indent="-1273628">
              <a:lnSpc>
                <a:spcPct val="74000"/>
              </a:lnSpc>
              <a:buClrTx/>
              <a:buSzPts val="5200"/>
              <a:buFontTx/>
              <a:defRPr b="1" sz="5200">
                <a:solidFill>
                  <a:srgbClr val="FFFFFF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82" name="Google Shape;190;p20"/>
          <p:cNvSpPr txBox="1"/>
          <p:nvPr/>
        </p:nvSpPr>
        <p:spPr>
          <a:xfrm>
            <a:off x="880869" y="6489221"/>
            <a:ext cx="22780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FFFFFF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283" name="Google Shape;191;p20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284" name="Numéro de diapositive"/>
          <p:cNvSpPr txBox="1"/>
          <p:nvPr>
            <p:ph type="sldNum" sz="quarter" idx="2"/>
          </p:nvPr>
        </p:nvSpPr>
        <p:spPr>
          <a:xfrm>
            <a:off x="5892799" y="5988049"/>
            <a:ext cx="2844801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e niveau 1…"/>
          <p:cNvSpPr txBox="1"/>
          <p:nvPr>
            <p:ph type="body" idx="1"/>
          </p:nvPr>
        </p:nvSpPr>
        <p:spPr>
          <a:xfrm>
            <a:off x="487666" y="1828800"/>
            <a:ext cx="8348402" cy="44196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304800" indent="-76200">
              <a:buClrTx/>
              <a:buSzTx/>
              <a:buFontTx/>
              <a:buNone/>
            </a:lvl1pPr>
            <a:lvl2pPr>
              <a:buClrTx/>
              <a:buFontTx/>
            </a:lvl2pPr>
            <a:lvl3pPr>
              <a:buClrTx/>
              <a:buFontTx/>
            </a:lvl3pPr>
            <a:lvl4pPr>
              <a:buClrTx/>
              <a:buFontTx/>
            </a:lvl4pPr>
            <a:lvl5pPr>
              <a:buClrTx/>
              <a:buFontTx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92" name="Texte du titre"/>
          <p:cNvSpPr txBox="1"/>
          <p:nvPr>
            <p:ph type="title"/>
          </p:nvPr>
        </p:nvSpPr>
        <p:spPr>
          <a:xfrm>
            <a:off x="487666" y="365759"/>
            <a:ext cx="11094801" cy="837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293" name="Google Shape;66;p7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29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 Layou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e du titre"/>
          <p:cNvSpPr txBox="1"/>
          <p:nvPr>
            <p:ph type="title"/>
          </p:nvPr>
        </p:nvSpPr>
        <p:spPr>
          <a:xfrm>
            <a:off x="487666" y="365759"/>
            <a:ext cx="11094801" cy="8372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02" name="Texte niveau 1…"/>
          <p:cNvSpPr txBox="1"/>
          <p:nvPr>
            <p:ph type="body" sz="half" idx="1"/>
          </p:nvPr>
        </p:nvSpPr>
        <p:spPr>
          <a:xfrm>
            <a:off x="487666" y="1828800"/>
            <a:ext cx="5547201" cy="44196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03" name="Google Shape;70;p8"/>
          <p:cNvSpPr txBox="1"/>
          <p:nvPr>
            <p:ph type="body" sz="half" idx="21"/>
          </p:nvPr>
        </p:nvSpPr>
        <p:spPr>
          <a:xfrm>
            <a:off x="6156961" y="1828800"/>
            <a:ext cx="5547201" cy="44196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304" name="Google Shape;75;p8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30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ulti-use layout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pic>
        <p:nvPicPr>
          <p:cNvPr id="313" name="Google Shape;51;p6" descr="Google Shape;51;p6"/>
          <p:cNvPicPr>
            <a:picLocks noChangeAspect="1"/>
          </p:cNvPicPr>
          <p:nvPr/>
        </p:nvPicPr>
        <p:blipFill>
          <a:blip r:embed="rId2">
            <a:extLst/>
          </a:blip>
          <a:srcRect l="22838" t="0" r="0" b="0"/>
          <a:stretch>
            <a:fillRect/>
          </a:stretch>
        </p:blipFill>
        <p:spPr>
          <a:xfrm flipH="1">
            <a:off x="10376500" y="3914233"/>
            <a:ext cx="1824201" cy="2574965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Google Shape;53;p6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315" name="Texte du titre"/>
          <p:cNvSpPr txBox="1"/>
          <p:nvPr>
            <p:ph type="title"/>
          </p:nvPr>
        </p:nvSpPr>
        <p:spPr>
          <a:xfrm>
            <a:off x="490529" y="365759"/>
            <a:ext cx="11126401" cy="7316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Texte du titre</a:t>
            </a:r>
          </a:p>
        </p:txBody>
      </p:sp>
      <p:sp>
        <p:nvSpPr>
          <p:cNvPr id="316" name="Texte niveau 1…"/>
          <p:cNvSpPr txBox="1"/>
          <p:nvPr>
            <p:ph type="body" sz="quarter" idx="1"/>
          </p:nvPr>
        </p:nvSpPr>
        <p:spPr>
          <a:xfrm>
            <a:off x="487679" y="873713"/>
            <a:ext cx="11126401" cy="487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57200" indent="-342900">
              <a:buClrTx/>
              <a:buSzTx/>
              <a:buFontTx/>
              <a:buNone/>
            </a:lvl1pPr>
            <a:lvl2pPr marL="457200" indent="114300">
              <a:buClrTx/>
              <a:buSzTx/>
              <a:buFontTx/>
              <a:buNone/>
            </a:lvl2pPr>
            <a:lvl3pPr marL="457200" indent="596900">
              <a:buClrTx/>
              <a:buSzTx/>
              <a:buFontTx/>
              <a:buNone/>
            </a:lvl3pPr>
            <a:lvl4pPr marL="457200" indent="1054100">
              <a:buClrTx/>
              <a:buSzTx/>
              <a:buFontTx/>
              <a:buNone/>
            </a:lvl4pPr>
            <a:lvl5pPr marL="457200" indent="15113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17" name="Google Shape;57;p6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318" name="Google Shape;58;p6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3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ata Cloud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4;p23"/>
          <p:cNvSpPr/>
          <p:nvPr/>
        </p:nvSpPr>
        <p:spPr>
          <a:xfrm>
            <a:off x="685800" y="-42434"/>
            <a:ext cx="152399" cy="159293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exte niveau 1…"/>
          <p:cNvSpPr txBox="1"/>
          <p:nvPr>
            <p:ph type="body" idx="1"/>
          </p:nvPr>
        </p:nvSpPr>
        <p:spPr>
          <a:xfrm>
            <a:off x="838200" y="2124635"/>
            <a:ext cx="10515600" cy="4052328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  <a:lvl2pPr marL="914400" indent="-323850" defTabSz="914400">
              <a:lnSpc>
                <a:spcPct val="100000"/>
              </a:lnSpc>
              <a:buClrTx/>
              <a:buSzPts val="1600"/>
              <a:buFontTx/>
              <a:buChar char="■"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2pPr>
            <a:lvl3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3pPr>
            <a:lvl4pPr marL="1875064" indent="-370114" defTabSz="914400">
              <a:lnSpc>
                <a:spcPct val="100000"/>
              </a:lnSpc>
              <a:buClrTx/>
              <a:buSzPts val="1600"/>
              <a:buFontTx/>
              <a:buChar char="●"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4pPr>
            <a:lvl5pPr marL="2393950" indent="-431800" defTabSz="914400">
              <a:lnSpc>
                <a:spcPct val="100000"/>
              </a:lnSpc>
              <a:buClrTx/>
              <a:buSzPts val="1600"/>
              <a:buFontTx/>
              <a:buChar char="○"/>
              <a:defRPr b="1" sz="1600">
                <a:solidFill>
                  <a:srgbClr val="0F143C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" name="Texte du titre"/>
          <p:cNvSpPr txBox="1"/>
          <p:nvPr>
            <p:ph type="title"/>
          </p:nvPr>
        </p:nvSpPr>
        <p:spPr>
          <a:xfrm>
            <a:off x="838199" y="281200"/>
            <a:ext cx="10936835" cy="1269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sz="2800">
                <a:solidFill>
                  <a:srgbClr val="0E143D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34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ulti-u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997;p117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334" name="Texte du titre"/>
          <p:cNvSpPr txBox="1"/>
          <p:nvPr>
            <p:ph type="title"/>
          </p:nvPr>
        </p:nvSpPr>
        <p:spPr>
          <a:xfrm>
            <a:off x="490529" y="304799"/>
            <a:ext cx="11126401" cy="731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lnSpc>
                <a:spcPct val="104999"/>
              </a:lnSpc>
            </a:lvl1pPr>
          </a:lstStyle>
          <a:p>
            <a:pPr/>
            <a:r>
              <a:t>Texte du titre</a:t>
            </a:r>
          </a:p>
        </p:txBody>
      </p:sp>
      <p:sp>
        <p:nvSpPr>
          <p:cNvPr id="335" name="Texte niveau 1…"/>
          <p:cNvSpPr txBox="1"/>
          <p:nvPr>
            <p:ph type="body" sz="quarter" idx="1"/>
          </p:nvPr>
        </p:nvSpPr>
        <p:spPr>
          <a:xfrm>
            <a:off x="487679" y="873713"/>
            <a:ext cx="11126401" cy="4876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457200" indent="-342900">
              <a:buClrTx/>
              <a:buSzTx/>
              <a:buFontTx/>
              <a:buNone/>
            </a:lvl1pPr>
            <a:lvl2pPr marL="457200" indent="114300">
              <a:buClrTx/>
              <a:buSzTx/>
              <a:buFontTx/>
              <a:buNone/>
            </a:lvl2pPr>
            <a:lvl3pPr marL="457200" indent="596900">
              <a:buClrTx/>
              <a:buSzTx/>
              <a:buFontTx/>
              <a:buNone/>
            </a:lvl3pPr>
            <a:lvl4pPr marL="457200" indent="1054100">
              <a:buClrTx/>
              <a:buSzTx/>
              <a:buFontTx/>
              <a:buNone/>
            </a:lvl4pPr>
            <a:lvl5pPr marL="457200" indent="1511300">
              <a:buClrTx/>
              <a:buSzTx/>
              <a:buFontTx/>
              <a:buNone/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36" name="Google Shape;1001;p117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337" name="Google Shape;1002;p117"/>
          <p:cNvSpPr/>
          <p:nvPr/>
        </p:nvSpPr>
        <p:spPr>
          <a:xfrm>
            <a:off x="-1" y="457999"/>
            <a:ext cx="182801" cy="487601"/>
          </a:xfrm>
          <a:prstGeom prst="rect">
            <a:avLst/>
          </a:pr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800">
                <a:solidFill>
                  <a:srgbClr val="000000"/>
                </a:solidFill>
              </a:defRPr>
            </a:pPr>
          </a:p>
        </p:txBody>
      </p:sp>
      <p:sp>
        <p:nvSpPr>
          <p:cNvPr id="33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ata Cloud_1_1_2">
    <p:bg>
      <p:bgPr>
        <a:solidFill>
          <a:srgbClr val="29B5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346" name="Google Shape;169;p18"/>
          <p:cNvSpPr txBox="1"/>
          <p:nvPr/>
        </p:nvSpPr>
        <p:spPr>
          <a:xfrm>
            <a:off x="609242" y="6531899"/>
            <a:ext cx="21812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262626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347" name="Texte du titre"/>
          <p:cNvSpPr txBox="1"/>
          <p:nvPr>
            <p:ph type="title"/>
          </p:nvPr>
        </p:nvSpPr>
        <p:spPr>
          <a:xfrm>
            <a:off x="488799" y="1584966"/>
            <a:ext cx="9878401" cy="25604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5800"/>
            </a:lvl1pPr>
          </a:lstStyle>
          <a:p>
            <a:pPr/>
            <a:r>
              <a:t>Texte du titre</a:t>
            </a:r>
          </a:p>
        </p:txBody>
      </p:sp>
      <p:sp>
        <p:nvSpPr>
          <p:cNvPr id="348" name="Google Shape;173;p18"/>
          <p:cNvSpPr/>
          <p:nvPr/>
        </p:nvSpPr>
        <p:spPr>
          <a:xfrm>
            <a:off x="614503" y="731519"/>
            <a:ext cx="2433282" cy="557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7" h="21600" fill="norm" stroke="1" extrusionOk="0">
                <a:moveTo>
                  <a:pt x="21266" y="6401"/>
                </a:moveTo>
                <a:lnTo>
                  <a:pt x="21210" y="6401"/>
                </a:lnTo>
                <a:lnTo>
                  <a:pt x="21210" y="6709"/>
                </a:lnTo>
                <a:lnTo>
                  <a:pt x="21266" y="6709"/>
                </a:lnTo>
                <a:cubicBezTo>
                  <a:pt x="21292" y="6709"/>
                  <a:pt x="21308" y="6665"/>
                  <a:pt x="21308" y="6559"/>
                </a:cubicBezTo>
                <a:cubicBezTo>
                  <a:pt x="21308" y="6445"/>
                  <a:pt x="21294" y="6401"/>
                  <a:pt x="21266" y="6401"/>
                </a:cubicBezTo>
                <a:close/>
                <a:moveTo>
                  <a:pt x="21140" y="6110"/>
                </a:moveTo>
                <a:lnTo>
                  <a:pt x="21266" y="6110"/>
                </a:lnTo>
                <a:cubicBezTo>
                  <a:pt x="21336" y="6110"/>
                  <a:pt x="21383" y="6277"/>
                  <a:pt x="21383" y="6542"/>
                </a:cubicBezTo>
                <a:cubicBezTo>
                  <a:pt x="21383" y="6700"/>
                  <a:pt x="21366" y="6824"/>
                  <a:pt x="21336" y="6903"/>
                </a:cubicBezTo>
                <a:lnTo>
                  <a:pt x="21387" y="7229"/>
                </a:lnTo>
                <a:lnTo>
                  <a:pt x="21387" y="7291"/>
                </a:lnTo>
                <a:lnTo>
                  <a:pt x="21312" y="7291"/>
                </a:lnTo>
                <a:lnTo>
                  <a:pt x="21262" y="6974"/>
                </a:lnTo>
                <a:lnTo>
                  <a:pt x="21206" y="6974"/>
                </a:lnTo>
                <a:lnTo>
                  <a:pt x="21206" y="7291"/>
                </a:lnTo>
                <a:lnTo>
                  <a:pt x="21136" y="7291"/>
                </a:lnTo>
                <a:lnTo>
                  <a:pt x="21136" y="6110"/>
                </a:lnTo>
                <a:lnTo>
                  <a:pt x="21140" y="6110"/>
                </a:lnTo>
                <a:close/>
                <a:moveTo>
                  <a:pt x="21501" y="6709"/>
                </a:moveTo>
                <a:cubicBezTo>
                  <a:pt x="21501" y="6092"/>
                  <a:pt x="21405" y="5607"/>
                  <a:pt x="21260" y="5607"/>
                </a:cubicBezTo>
                <a:cubicBezTo>
                  <a:pt x="21118" y="5607"/>
                  <a:pt x="21024" y="6057"/>
                  <a:pt x="21024" y="6709"/>
                </a:cubicBezTo>
                <a:cubicBezTo>
                  <a:pt x="21024" y="7335"/>
                  <a:pt x="21118" y="7820"/>
                  <a:pt x="21260" y="7820"/>
                </a:cubicBezTo>
                <a:cubicBezTo>
                  <a:pt x="21405" y="7829"/>
                  <a:pt x="21501" y="7353"/>
                  <a:pt x="21501" y="6709"/>
                </a:cubicBezTo>
                <a:close/>
                <a:moveTo>
                  <a:pt x="21557" y="6709"/>
                </a:moveTo>
                <a:cubicBezTo>
                  <a:pt x="21557" y="7459"/>
                  <a:pt x="21443" y="8067"/>
                  <a:pt x="21256" y="8067"/>
                </a:cubicBezTo>
                <a:cubicBezTo>
                  <a:pt x="21070" y="8067"/>
                  <a:pt x="20959" y="7441"/>
                  <a:pt x="20959" y="6709"/>
                </a:cubicBezTo>
                <a:cubicBezTo>
                  <a:pt x="20959" y="5969"/>
                  <a:pt x="21070" y="5360"/>
                  <a:pt x="21256" y="5360"/>
                </a:cubicBezTo>
                <a:cubicBezTo>
                  <a:pt x="21447" y="5360"/>
                  <a:pt x="21557" y="5986"/>
                  <a:pt x="21557" y="6709"/>
                </a:cubicBezTo>
                <a:close/>
                <a:moveTo>
                  <a:pt x="4738" y="9354"/>
                </a:moveTo>
                <a:lnTo>
                  <a:pt x="4159" y="10826"/>
                </a:lnTo>
                <a:lnTo>
                  <a:pt x="4738" y="12299"/>
                </a:lnTo>
                <a:cubicBezTo>
                  <a:pt x="4885" y="12669"/>
                  <a:pt x="4937" y="13489"/>
                  <a:pt x="4853" y="14133"/>
                </a:cubicBezTo>
                <a:cubicBezTo>
                  <a:pt x="4766" y="14767"/>
                  <a:pt x="4580" y="14988"/>
                  <a:pt x="4435" y="14626"/>
                </a:cubicBezTo>
                <a:lnTo>
                  <a:pt x="3401" y="11999"/>
                </a:lnTo>
                <a:cubicBezTo>
                  <a:pt x="3328" y="11832"/>
                  <a:pt x="3282" y="11549"/>
                  <a:pt x="3262" y="11241"/>
                </a:cubicBezTo>
                <a:cubicBezTo>
                  <a:pt x="3250" y="11100"/>
                  <a:pt x="3248" y="10950"/>
                  <a:pt x="3248" y="10818"/>
                </a:cubicBezTo>
                <a:cubicBezTo>
                  <a:pt x="3248" y="10703"/>
                  <a:pt x="3250" y="10597"/>
                  <a:pt x="3258" y="10500"/>
                </a:cubicBezTo>
                <a:cubicBezTo>
                  <a:pt x="3280" y="10174"/>
                  <a:pt x="3328" y="9883"/>
                  <a:pt x="3401" y="9698"/>
                </a:cubicBezTo>
                <a:lnTo>
                  <a:pt x="4435" y="7071"/>
                </a:lnTo>
                <a:cubicBezTo>
                  <a:pt x="4580" y="6700"/>
                  <a:pt x="4766" y="6912"/>
                  <a:pt x="4853" y="7564"/>
                </a:cubicBezTo>
                <a:cubicBezTo>
                  <a:pt x="4937" y="8155"/>
                  <a:pt x="4885" y="8984"/>
                  <a:pt x="4738" y="9354"/>
                </a:cubicBezTo>
                <a:close/>
                <a:moveTo>
                  <a:pt x="4191" y="16478"/>
                </a:moveTo>
                <a:lnTo>
                  <a:pt x="3156" y="13850"/>
                </a:lnTo>
                <a:cubicBezTo>
                  <a:pt x="3100" y="13709"/>
                  <a:pt x="3040" y="13648"/>
                  <a:pt x="2979" y="13683"/>
                </a:cubicBezTo>
                <a:cubicBezTo>
                  <a:pt x="2821" y="13727"/>
                  <a:pt x="2697" y="14318"/>
                  <a:pt x="2697" y="15014"/>
                </a:cubicBezTo>
                <a:lnTo>
                  <a:pt x="2697" y="20269"/>
                </a:lnTo>
                <a:cubicBezTo>
                  <a:pt x="2697" y="21009"/>
                  <a:pt x="2835" y="21600"/>
                  <a:pt x="2999" y="21600"/>
                </a:cubicBezTo>
                <a:cubicBezTo>
                  <a:pt x="3170" y="21600"/>
                  <a:pt x="3304" y="21000"/>
                  <a:pt x="3304" y="20269"/>
                </a:cubicBezTo>
                <a:lnTo>
                  <a:pt x="3304" y="17315"/>
                </a:lnTo>
                <a:lnTo>
                  <a:pt x="3884" y="18788"/>
                </a:lnTo>
                <a:cubicBezTo>
                  <a:pt x="4028" y="19167"/>
                  <a:pt x="4217" y="18946"/>
                  <a:pt x="4301" y="18312"/>
                </a:cubicBezTo>
                <a:cubicBezTo>
                  <a:pt x="4385" y="17677"/>
                  <a:pt x="4335" y="16848"/>
                  <a:pt x="4191" y="16478"/>
                </a:cubicBezTo>
                <a:close/>
                <a:moveTo>
                  <a:pt x="2993" y="11320"/>
                </a:moveTo>
                <a:lnTo>
                  <a:pt x="2562" y="13216"/>
                </a:lnTo>
                <a:cubicBezTo>
                  <a:pt x="2552" y="13277"/>
                  <a:pt x="2526" y="13321"/>
                  <a:pt x="2508" y="13321"/>
                </a:cubicBezTo>
                <a:lnTo>
                  <a:pt x="2382" y="13321"/>
                </a:lnTo>
                <a:cubicBezTo>
                  <a:pt x="2364" y="13321"/>
                  <a:pt x="2340" y="13277"/>
                  <a:pt x="2330" y="13216"/>
                </a:cubicBezTo>
                <a:lnTo>
                  <a:pt x="1898" y="11320"/>
                </a:lnTo>
                <a:cubicBezTo>
                  <a:pt x="1886" y="11276"/>
                  <a:pt x="1876" y="11161"/>
                  <a:pt x="1876" y="11082"/>
                </a:cubicBezTo>
                <a:lnTo>
                  <a:pt x="1876" y="10536"/>
                </a:lnTo>
                <a:cubicBezTo>
                  <a:pt x="1876" y="10456"/>
                  <a:pt x="1886" y="10350"/>
                  <a:pt x="1898" y="10297"/>
                </a:cubicBezTo>
                <a:lnTo>
                  <a:pt x="2330" y="8411"/>
                </a:lnTo>
                <a:cubicBezTo>
                  <a:pt x="2344" y="8340"/>
                  <a:pt x="2364" y="8314"/>
                  <a:pt x="2382" y="8314"/>
                </a:cubicBezTo>
                <a:lnTo>
                  <a:pt x="2508" y="8314"/>
                </a:lnTo>
                <a:cubicBezTo>
                  <a:pt x="2526" y="8314"/>
                  <a:pt x="2552" y="8358"/>
                  <a:pt x="2562" y="8411"/>
                </a:cubicBezTo>
                <a:lnTo>
                  <a:pt x="2993" y="10297"/>
                </a:lnTo>
                <a:cubicBezTo>
                  <a:pt x="3003" y="10350"/>
                  <a:pt x="3013" y="10456"/>
                  <a:pt x="3013" y="10536"/>
                </a:cubicBezTo>
                <a:lnTo>
                  <a:pt x="3013" y="11082"/>
                </a:lnTo>
                <a:cubicBezTo>
                  <a:pt x="3018" y="11161"/>
                  <a:pt x="3007" y="11276"/>
                  <a:pt x="2993" y="11320"/>
                </a:cubicBezTo>
                <a:close/>
                <a:moveTo>
                  <a:pt x="2650" y="10818"/>
                </a:moveTo>
                <a:cubicBezTo>
                  <a:pt x="2650" y="10738"/>
                  <a:pt x="2640" y="10624"/>
                  <a:pt x="2628" y="10580"/>
                </a:cubicBezTo>
                <a:lnTo>
                  <a:pt x="2506" y="10042"/>
                </a:lnTo>
                <a:cubicBezTo>
                  <a:pt x="2494" y="9989"/>
                  <a:pt x="2470" y="9945"/>
                  <a:pt x="2452" y="9945"/>
                </a:cubicBezTo>
                <a:lnTo>
                  <a:pt x="2448" y="9945"/>
                </a:lnTo>
                <a:cubicBezTo>
                  <a:pt x="2432" y="9945"/>
                  <a:pt x="2406" y="9989"/>
                  <a:pt x="2396" y="10042"/>
                </a:cubicBezTo>
                <a:lnTo>
                  <a:pt x="2271" y="10580"/>
                </a:lnTo>
                <a:cubicBezTo>
                  <a:pt x="2257" y="10641"/>
                  <a:pt x="2251" y="10756"/>
                  <a:pt x="2251" y="10818"/>
                </a:cubicBezTo>
                <a:lnTo>
                  <a:pt x="2251" y="10826"/>
                </a:lnTo>
                <a:cubicBezTo>
                  <a:pt x="2251" y="10906"/>
                  <a:pt x="2261" y="11012"/>
                  <a:pt x="2271" y="11056"/>
                </a:cubicBezTo>
                <a:lnTo>
                  <a:pt x="2396" y="11602"/>
                </a:lnTo>
                <a:cubicBezTo>
                  <a:pt x="2406" y="11646"/>
                  <a:pt x="2432" y="11690"/>
                  <a:pt x="2448" y="11690"/>
                </a:cubicBezTo>
                <a:lnTo>
                  <a:pt x="2452" y="11690"/>
                </a:lnTo>
                <a:cubicBezTo>
                  <a:pt x="2470" y="11690"/>
                  <a:pt x="2494" y="11646"/>
                  <a:pt x="2506" y="11602"/>
                </a:cubicBezTo>
                <a:lnTo>
                  <a:pt x="2628" y="11056"/>
                </a:lnTo>
                <a:cubicBezTo>
                  <a:pt x="2640" y="10994"/>
                  <a:pt x="2650" y="10906"/>
                  <a:pt x="2650" y="10826"/>
                </a:cubicBezTo>
                <a:lnTo>
                  <a:pt x="2650" y="10818"/>
                </a:lnTo>
                <a:close/>
                <a:moveTo>
                  <a:pt x="699" y="5140"/>
                </a:moveTo>
                <a:lnTo>
                  <a:pt x="1736" y="7767"/>
                </a:lnTo>
                <a:cubicBezTo>
                  <a:pt x="1792" y="7908"/>
                  <a:pt x="1852" y="7970"/>
                  <a:pt x="1912" y="7944"/>
                </a:cubicBezTo>
                <a:cubicBezTo>
                  <a:pt x="2071" y="7891"/>
                  <a:pt x="2195" y="7300"/>
                  <a:pt x="2195" y="6603"/>
                </a:cubicBezTo>
                <a:lnTo>
                  <a:pt x="2195" y="1340"/>
                </a:lnTo>
                <a:cubicBezTo>
                  <a:pt x="2195" y="591"/>
                  <a:pt x="2057" y="0"/>
                  <a:pt x="1890" y="0"/>
                </a:cubicBezTo>
                <a:cubicBezTo>
                  <a:pt x="1720" y="0"/>
                  <a:pt x="1586" y="608"/>
                  <a:pt x="1586" y="1340"/>
                </a:cubicBezTo>
                <a:lnTo>
                  <a:pt x="1586" y="4294"/>
                </a:lnTo>
                <a:lnTo>
                  <a:pt x="1006" y="2812"/>
                </a:lnTo>
                <a:cubicBezTo>
                  <a:pt x="862" y="2442"/>
                  <a:pt x="675" y="2663"/>
                  <a:pt x="591" y="3315"/>
                </a:cubicBezTo>
                <a:cubicBezTo>
                  <a:pt x="505" y="3967"/>
                  <a:pt x="555" y="4787"/>
                  <a:pt x="699" y="5140"/>
                </a:cubicBezTo>
                <a:close/>
                <a:moveTo>
                  <a:pt x="2975" y="7952"/>
                </a:moveTo>
                <a:cubicBezTo>
                  <a:pt x="3036" y="7970"/>
                  <a:pt x="3096" y="7926"/>
                  <a:pt x="3152" y="7785"/>
                </a:cubicBezTo>
                <a:lnTo>
                  <a:pt x="4187" y="5158"/>
                </a:lnTo>
                <a:cubicBezTo>
                  <a:pt x="4333" y="4787"/>
                  <a:pt x="4381" y="3967"/>
                  <a:pt x="4301" y="3324"/>
                </a:cubicBezTo>
                <a:cubicBezTo>
                  <a:pt x="4217" y="2689"/>
                  <a:pt x="4028" y="2469"/>
                  <a:pt x="3884" y="2830"/>
                </a:cubicBezTo>
                <a:lnTo>
                  <a:pt x="3304" y="4302"/>
                </a:lnTo>
                <a:lnTo>
                  <a:pt x="3304" y="1349"/>
                </a:lnTo>
                <a:cubicBezTo>
                  <a:pt x="3304" y="608"/>
                  <a:pt x="3166" y="18"/>
                  <a:pt x="2999" y="18"/>
                </a:cubicBezTo>
                <a:cubicBezTo>
                  <a:pt x="2831" y="18"/>
                  <a:pt x="2697" y="626"/>
                  <a:pt x="2697" y="1349"/>
                </a:cubicBezTo>
                <a:lnTo>
                  <a:pt x="2697" y="6621"/>
                </a:lnTo>
                <a:cubicBezTo>
                  <a:pt x="2697" y="7318"/>
                  <a:pt x="2821" y="7908"/>
                  <a:pt x="2975" y="7952"/>
                </a:cubicBezTo>
                <a:close/>
                <a:moveTo>
                  <a:pt x="1914" y="13665"/>
                </a:moveTo>
                <a:cubicBezTo>
                  <a:pt x="1854" y="13648"/>
                  <a:pt x="1794" y="13692"/>
                  <a:pt x="1738" y="13833"/>
                </a:cubicBezTo>
                <a:lnTo>
                  <a:pt x="703" y="16460"/>
                </a:lnTo>
                <a:cubicBezTo>
                  <a:pt x="559" y="16830"/>
                  <a:pt x="509" y="17659"/>
                  <a:pt x="591" y="18294"/>
                </a:cubicBezTo>
                <a:cubicBezTo>
                  <a:pt x="675" y="18929"/>
                  <a:pt x="862" y="19149"/>
                  <a:pt x="1006" y="18779"/>
                </a:cubicBezTo>
                <a:lnTo>
                  <a:pt x="1586" y="17298"/>
                </a:lnTo>
                <a:lnTo>
                  <a:pt x="1586" y="20251"/>
                </a:lnTo>
                <a:cubicBezTo>
                  <a:pt x="1586" y="21000"/>
                  <a:pt x="1724" y="21591"/>
                  <a:pt x="1890" y="21591"/>
                </a:cubicBezTo>
                <a:cubicBezTo>
                  <a:pt x="2061" y="21591"/>
                  <a:pt x="2195" y="20983"/>
                  <a:pt x="2195" y="20251"/>
                </a:cubicBezTo>
                <a:lnTo>
                  <a:pt x="2195" y="14988"/>
                </a:lnTo>
                <a:cubicBezTo>
                  <a:pt x="2197" y="14300"/>
                  <a:pt x="2075" y="13727"/>
                  <a:pt x="1914" y="13665"/>
                </a:cubicBezTo>
                <a:close/>
                <a:moveTo>
                  <a:pt x="1632" y="11206"/>
                </a:moveTo>
                <a:cubicBezTo>
                  <a:pt x="1644" y="11073"/>
                  <a:pt x="1646" y="10923"/>
                  <a:pt x="1646" y="10782"/>
                </a:cubicBezTo>
                <a:cubicBezTo>
                  <a:pt x="1646" y="10677"/>
                  <a:pt x="1644" y="10562"/>
                  <a:pt x="1636" y="10474"/>
                </a:cubicBezTo>
                <a:cubicBezTo>
                  <a:pt x="1616" y="10148"/>
                  <a:pt x="1565" y="9848"/>
                  <a:pt x="1495" y="9663"/>
                </a:cubicBezTo>
                <a:lnTo>
                  <a:pt x="458" y="7027"/>
                </a:lnTo>
                <a:cubicBezTo>
                  <a:pt x="314" y="6648"/>
                  <a:pt x="127" y="6868"/>
                  <a:pt x="41" y="7520"/>
                </a:cubicBezTo>
                <a:cubicBezTo>
                  <a:pt x="-43" y="8155"/>
                  <a:pt x="7" y="8984"/>
                  <a:pt x="156" y="9354"/>
                </a:cubicBezTo>
                <a:lnTo>
                  <a:pt x="735" y="10826"/>
                </a:lnTo>
                <a:lnTo>
                  <a:pt x="156" y="12299"/>
                </a:lnTo>
                <a:cubicBezTo>
                  <a:pt x="11" y="12669"/>
                  <a:pt x="-39" y="13489"/>
                  <a:pt x="41" y="14133"/>
                </a:cubicBezTo>
                <a:cubicBezTo>
                  <a:pt x="127" y="14767"/>
                  <a:pt x="314" y="14988"/>
                  <a:pt x="458" y="14626"/>
                </a:cubicBezTo>
                <a:lnTo>
                  <a:pt x="1495" y="11999"/>
                </a:lnTo>
                <a:cubicBezTo>
                  <a:pt x="1565" y="11796"/>
                  <a:pt x="1612" y="11523"/>
                  <a:pt x="1632" y="11206"/>
                </a:cubicBezTo>
                <a:close/>
                <a:moveTo>
                  <a:pt x="14499" y="3341"/>
                </a:moveTo>
                <a:lnTo>
                  <a:pt x="14471" y="3341"/>
                </a:lnTo>
                <a:cubicBezTo>
                  <a:pt x="14467" y="3341"/>
                  <a:pt x="14463" y="3341"/>
                  <a:pt x="14459" y="3341"/>
                </a:cubicBezTo>
                <a:cubicBezTo>
                  <a:pt x="14455" y="3341"/>
                  <a:pt x="14453" y="3341"/>
                  <a:pt x="14449" y="3341"/>
                </a:cubicBezTo>
                <a:cubicBezTo>
                  <a:pt x="14375" y="3341"/>
                  <a:pt x="14305" y="3377"/>
                  <a:pt x="14237" y="3482"/>
                </a:cubicBezTo>
                <a:cubicBezTo>
                  <a:pt x="14170" y="3571"/>
                  <a:pt x="14110" y="3729"/>
                  <a:pt x="14064" y="3976"/>
                </a:cubicBezTo>
                <a:cubicBezTo>
                  <a:pt x="14014" y="4214"/>
                  <a:pt x="13982" y="4505"/>
                  <a:pt x="13966" y="4814"/>
                </a:cubicBezTo>
                <a:cubicBezTo>
                  <a:pt x="13944" y="5140"/>
                  <a:pt x="13936" y="5501"/>
                  <a:pt x="13936" y="5925"/>
                </a:cubicBezTo>
                <a:lnTo>
                  <a:pt x="13936" y="6727"/>
                </a:lnTo>
                <a:lnTo>
                  <a:pt x="13735" y="6727"/>
                </a:lnTo>
                <a:cubicBezTo>
                  <a:pt x="13665" y="6727"/>
                  <a:pt x="13609" y="6974"/>
                  <a:pt x="13609" y="7273"/>
                </a:cubicBezTo>
                <a:cubicBezTo>
                  <a:pt x="13609" y="7423"/>
                  <a:pt x="13623" y="7582"/>
                  <a:pt x="13643" y="7688"/>
                </a:cubicBezTo>
                <a:cubicBezTo>
                  <a:pt x="13667" y="7802"/>
                  <a:pt x="13699" y="7864"/>
                  <a:pt x="13735" y="7882"/>
                </a:cubicBezTo>
                <a:lnTo>
                  <a:pt x="13936" y="7882"/>
                </a:lnTo>
                <a:lnTo>
                  <a:pt x="13936" y="14424"/>
                </a:lnTo>
                <a:cubicBezTo>
                  <a:pt x="13936" y="14582"/>
                  <a:pt x="13950" y="14723"/>
                  <a:pt x="13976" y="14829"/>
                </a:cubicBezTo>
                <a:cubicBezTo>
                  <a:pt x="14000" y="14926"/>
                  <a:pt x="14032" y="14988"/>
                  <a:pt x="14068" y="14988"/>
                </a:cubicBezTo>
                <a:cubicBezTo>
                  <a:pt x="14134" y="14988"/>
                  <a:pt x="14191" y="14732"/>
                  <a:pt x="14191" y="14424"/>
                </a:cubicBezTo>
                <a:lnTo>
                  <a:pt x="14191" y="7882"/>
                </a:lnTo>
                <a:lnTo>
                  <a:pt x="14407" y="7882"/>
                </a:lnTo>
                <a:cubicBezTo>
                  <a:pt x="14441" y="7864"/>
                  <a:pt x="14473" y="7802"/>
                  <a:pt x="14499" y="7705"/>
                </a:cubicBezTo>
                <a:cubicBezTo>
                  <a:pt x="14523" y="7600"/>
                  <a:pt x="14538" y="7459"/>
                  <a:pt x="14538" y="7300"/>
                </a:cubicBezTo>
                <a:lnTo>
                  <a:pt x="14538" y="7291"/>
                </a:lnTo>
                <a:cubicBezTo>
                  <a:pt x="14538" y="6991"/>
                  <a:pt x="14481" y="6744"/>
                  <a:pt x="14411" y="6744"/>
                </a:cubicBezTo>
                <a:lnTo>
                  <a:pt x="14191" y="6744"/>
                </a:lnTo>
                <a:lnTo>
                  <a:pt x="14191" y="5933"/>
                </a:lnTo>
                <a:cubicBezTo>
                  <a:pt x="14191" y="5581"/>
                  <a:pt x="14203" y="5316"/>
                  <a:pt x="14213" y="5131"/>
                </a:cubicBezTo>
                <a:cubicBezTo>
                  <a:pt x="14223" y="4946"/>
                  <a:pt x="14241" y="4814"/>
                  <a:pt x="14255" y="4743"/>
                </a:cubicBezTo>
                <a:cubicBezTo>
                  <a:pt x="14269" y="4681"/>
                  <a:pt x="14287" y="4620"/>
                  <a:pt x="14319" y="4567"/>
                </a:cubicBezTo>
                <a:cubicBezTo>
                  <a:pt x="14351" y="4523"/>
                  <a:pt x="14389" y="4488"/>
                  <a:pt x="14445" y="4488"/>
                </a:cubicBezTo>
                <a:lnTo>
                  <a:pt x="14453" y="4488"/>
                </a:lnTo>
                <a:cubicBezTo>
                  <a:pt x="14455" y="4488"/>
                  <a:pt x="14459" y="4488"/>
                  <a:pt x="14463" y="4488"/>
                </a:cubicBezTo>
                <a:cubicBezTo>
                  <a:pt x="14467" y="4488"/>
                  <a:pt x="14471" y="4488"/>
                  <a:pt x="14473" y="4488"/>
                </a:cubicBezTo>
                <a:lnTo>
                  <a:pt x="14501" y="4488"/>
                </a:lnTo>
                <a:cubicBezTo>
                  <a:pt x="14574" y="4488"/>
                  <a:pt x="14634" y="4241"/>
                  <a:pt x="14634" y="3914"/>
                </a:cubicBezTo>
                <a:cubicBezTo>
                  <a:pt x="14626" y="3606"/>
                  <a:pt x="14570" y="3341"/>
                  <a:pt x="14499" y="3341"/>
                </a:cubicBezTo>
                <a:close/>
                <a:moveTo>
                  <a:pt x="18974" y="7600"/>
                </a:moveTo>
                <a:cubicBezTo>
                  <a:pt x="18998" y="7494"/>
                  <a:pt x="19012" y="7335"/>
                  <a:pt x="19012" y="7194"/>
                </a:cubicBezTo>
                <a:cubicBezTo>
                  <a:pt x="19012" y="7053"/>
                  <a:pt x="18998" y="6912"/>
                  <a:pt x="18974" y="6806"/>
                </a:cubicBezTo>
                <a:cubicBezTo>
                  <a:pt x="18948" y="6700"/>
                  <a:pt x="18918" y="6639"/>
                  <a:pt x="18886" y="6639"/>
                </a:cubicBezTo>
                <a:cubicBezTo>
                  <a:pt x="18855" y="6639"/>
                  <a:pt x="18821" y="6700"/>
                  <a:pt x="18795" y="6806"/>
                </a:cubicBezTo>
                <a:lnTo>
                  <a:pt x="17797" y="11073"/>
                </a:lnTo>
                <a:lnTo>
                  <a:pt x="17797" y="3888"/>
                </a:lnTo>
                <a:cubicBezTo>
                  <a:pt x="17797" y="3571"/>
                  <a:pt x="17736" y="3324"/>
                  <a:pt x="17666" y="3324"/>
                </a:cubicBezTo>
                <a:cubicBezTo>
                  <a:pt x="17630" y="3324"/>
                  <a:pt x="17598" y="3385"/>
                  <a:pt x="17576" y="3500"/>
                </a:cubicBezTo>
                <a:cubicBezTo>
                  <a:pt x="17556" y="3588"/>
                  <a:pt x="17538" y="3747"/>
                  <a:pt x="17538" y="3888"/>
                </a:cubicBezTo>
                <a:lnTo>
                  <a:pt x="17538" y="14406"/>
                </a:lnTo>
                <a:cubicBezTo>
                  <a:pt x="17538" y="14565"/>
                  <a:pt x="17552" y="14706"/>
                  <a:pt x="17576" y="14803"/>
                </a:cubicBezTo>
                <a:cubicBezTo>
                  <a:pt x="17598" y="14891"/>
                  <a:pt x="17634" y="14970"/>
                  <a:pt x="17666" y="14970"/>
                </a:cubicBezTo>
                <a:cubicBezTo>
                  <a:pt x="17740" y="14970"/>
                  <a:pt x="17797" y="14723"/>
                  <a:pt x="17797" y="14406"/>
                </a:cubicBezTo>
                <a:lnTo>
                  <a:pt x="17797" y="12669"/>
                </a:lnTo>
                <a:lnTo>
                  <a:pt x="18121" y="11241"/>
                </a:lnTo>
                <a:lnTo>
                  <a:pt x="18785" y="14750"/>
                </a:lnTo>
                <a:cubicBezTo>
                  <a:pt x="18799" y="14829"/>
                  <a:pt x="18813" y="14900"/>
                  <a:pt x="18831" y="14926"/>
                </a:cubicBezTo>
                <a:cubicBezTo>
                  <a:pt x="18849" y="14961"/>
                  <a:pt x="18870" y="14970"/>
                  <a:pt x="18886" y="14970"/>
                </a:cubicBezTo>
                <a:cubicBezTo>
                  <a:pt x="18906" y="14970"/>
                  <a:pt x="18942" y="14952"/>
                  <a:pt x="18970" y="14847"/>
                </a:cubicBezTo>
                <a:cubicBezTo>
                  <a:pt x="18998" y="14732"/>
                  <a:pt x="19012" y="14582"/>
                  <a:pt x="19012" y="14424"/>
                </a:cubicBezTo>
                <a:cubicBezTo>
                  <a:pt x="19012" y="14300"/>
                  <a:pt x="19002" y="14159"/>
                  <a:pt x="18980" y="14053"/>
                </a:cubicBezTo>
                <a:lnTo>
                  <a:pt x="18306" y="10456"/>
                </a:lnTo>
                <a:lnTo>
                  <a:pt x="18974" y="7600"/>
                </a:lnTo>
                <a:close/>
                <a:moveTo>
                  <a:pt x="17167" y="6868"/>
                </a:moveTo>
                <a:cubicBezTo>
                  <a:pt x="17191" y="6965"/>
                  <a:pt x="17205" y="7115"/>
                  <a:pt x="17205" y="7273"/>
                </a:cubicBezTo>
                <a:lnTo>
                  <a:pt x="17205" y="14397"/>
                </a:lnTo>
                <a:cubicBezTo>
                  <a:pt x="17205" y="14547"/>
                  <a:pt x="17191" y="14688"/>
                  <a:pt x="17167" y="14785"/>
                </a:cubicBezTo>
                <a:cubicBezTo>
                  <a:pt x="17143" y="14873"/>
                  <a:pt x="17111" y="14952"/>
                  <a:pt x="17079" y="14952"/>
                </a:cubicBezTo>
                <a:cubicBezTo>
                  <a:pt x="17042" y="14952"/>
                  <a:pt x="17012" y="14891"/>
                  <a:pt x="16990" y="14785"/>
                </a:cubicBezTo>
                <a:cubicBezTo>
                  <a:pt x="16966" y="14688"/>
                  <a:pt x="16952" y="14547"/>
                  <a:pt x="16952" y="14397"/>
                </a:cubicBezTo>
                <a:lnTo>
                  <a:pt x="16952" y="13692"/>
                </a:lnTo>
                <a:cubicBezTo>
                  <a:pt x="16792" y="14459"/>
                  <a:pt x="16565" y="14952"/>
                  <a:pt x="16314" y="14952"/>
                </a:cubicBezTo>
                <a:cubicBezTo>
                  <a:pt x="16068" y="14952"/>
                  <a:pt x="15841" y="14485"/>
                  <a:pt x="15683" y="13727"/>
                </a:cubicBezTo>
                <a:cubicBezTo>
                  <a:pt x="15520" y="12978"/>
                  <a:pt x="15424" y="11937"/>
                  <a:pt x="15424" y="10826"/>
                </a:cubicBezTo>
                <a:cubicBezTo>
                  <a:pt x="15424" y="9698"/>
                  <a:pt x="15524" y="8666"/>
                  <a:pt x="15683" y="7926"/>
                </a:cubicBezTo>
                <a:cubicBezTo>
                  <a:pt x="15841" y="7176"/>
                  <a:pt x="16068" y="6700"/>
                  <a:pt x="16314" y="6700"/>
                </a:cubicBezTo>
                <a:cubicBezTo>
                  <a:pt x="16565" y="6700"/>
                  <a:pt x="16792" y="7176"/>
                  <a:pt x="16952" y="7944"/>
                </a:cubicBezTo>
                <a:lnTo>
                  <a:pt x="16952" y="7256"/>
                </a:lnTo>
                <a:cubicBezTo>
                  <a:pt x="16952" y="7097"/>
                  <a:pt x="16966" y="6965"/>
                  <a:pt x="16990" y="6850"/>
                </a:cubicBezTo>
                <a:cubicBezTo>
                  <a:pt x="17014" y="6762"/>
                  <a:pt x="17046" y="6700"/>
                  <a:pt x="17079" y="6700"/>
                </a:cubicBezTo>
                <a:cubicBezTo>
                  <a:pt x="17115" y="6709"/>
                  <a:pt x="17145" y="6771"/>
                  <a:pt x="17167" y="6868"/>
                </a:cubicBezTo>
                <a:close/>
                <a:moveTo>
                  <a:pt x="16952" y="10844"/>
                </a:moveTo>
                <a:cubicBezTo>
                  <a:pt x="16952" y="10007"/>
                  <a:pt x="16878" y="9248"/>
                  <a:pt x="16764" y="8702"/>
                </a:cubicBezTo>
                <a:cubicBezTo>
                  <a:pt x="16647" y="8155"/>
                  <a:pt x="16489" y="7829"/>
                  <a:pt x="16314" y="7829"/>
                </a:cubicBezTo>
                <a:cubicBezTo>
                  <a:pt x="16142" y="7829"/>
                  <a:pt x="15986" y="8155"/>
                  <a:pt x="15867" y="8702"/>
                </a:cubicBezTo>
                <a:cubicBezTo>
                  <a:pt x="15751" y="9248"/>
                  <a:pt x="15675" y="10007"/>
                  <a:pt x="15675" y="10844"/>
                </a:cubicBezTo>
                <a:cubicBezTo>
                  <a:pt x="15675" y="11673"/>
                  <a:pt x="15749" y="12440"/>
                  <a:pt x="15867" y="12978"/>
                </a:cubicBezTo>
                <a:cubicBezTo>
                  <a:pt x="15984" y="13524"/>
                  <a:pt x="16142" y="13850"/>
                  <a:pt x="16314" y="13850"/>
                </a:cubicBezTo>
                <a:cubicBezTo>
                  <a:pt x="16489" y="13850"/>
                  <a:pt x="16647" y="13524"/>
                  <a:pt x="16764" y="12978"/>
                </a:cubicBezTo>
                <a:cubicBezTo>
                  <a:pt x="16878" y="12422"/>
                  <a:pt x="16952" y="11673"/>
                  <a:pt x="16952" y="10844"/>
                </a:cubicBezTo>
                <a:close/>
                <a:moveTo>
                  <a:pt x="6672" y="10641"/>
                </a:moveTo>
                <a:cubicBezTo>
                  <a:pt x="6569" y="10430"/>
                  <a:pt x="6453" y="10271"/>
                  <a:pt x="6337" y="10104"/>
                </a:cubicBezTo>
                <a:cubicBezTo>
                  <a:pt x="6230" y="9945"/>
                  <a:pt x="6120" y="9804"/>
                  <a:pt x="6044" y="9619"/>
                </a:cubicBezTo>
                <a:cubicBezTo>
                  <a:pt x="6004" y="9522"/>
                  <a:pt x="5972" y="9433"/>
                  <a:pt x="5956" y="9319"/>
                </a:cubicBezTo>
                <a:cubicBezTo>
                  <a:pt x="5934" y="9213"/>
                  <a:pt x="5926" y="9107"/>
                  <a:pt x="5924" y="8949"/>
                </a:cubicBezTo>
                <a:cubicBezTo>
                  <a:pt x="5924" y="8746"/>
                  <a:pt x="5938" y="8578"/>
                  <a:pt x="5958" y="8420"/>
                </a:cubicBezTo>
                <a:cubicBezTo>
                  <a:pt x="5994" y="8208"/>
                  <a:pt x="6050" y="8032"/>
                  <a:pt x="6118" y="7926"/>
                </a:cubicBezTo>
                <a:cubicBezTo>
                  <a:pt x="6180" y="7820"/>
                  <a:pt x="6248" y="7750"/>
                  <a:pt x="6299" y="7750"/>
                </a:cubicBezTo>
                <a:cubicBezTo>
                  <a:pt x="6443" y="7750"/>
                  <a:pt x="6535" y="7970"/>
                  <a:pt x="6605" y="8190"/>
                </a:cubicBezTo>
                <a:cubicBezTo>
                  <a:pt x="6640" y="8296"/>
                  <a:pt x="6670" y="8411"/>
                  <a:pt x="6698" y="8499"/>
                </a:cubicBezTo>
                <a:cubicBezTo>
                  <a:pt x="6712" y="8543"/>
                  <a:pt x="6726" y="8596"/>
                  <a:pt x="6740" y="8622"/>
                </a:cubicBezTo>
                <a:cubicBezTo>
                  <a:pt x="6754" y="8658"/>
                  <a:pt x="6772" y="8684"/>
                  <a:pt x="6788" y="8684"/>
                </a:cubicBezTo>
                <a:cubicBezTo>
                  <a:pt x="6800" y="8684"/>
                  <a:pt x="6814" y="8666"/>
                  <a:pt x="6824" y="8658"/>
                </a:cubicBezTo>
                <a:cubicBezTo>
                  <a:pt x="6834" y="8640"/>
                  <a:pt x="6846" y="8605"/>
                  <a:pt x="6856" y="8561"/>
                </a:cubicBezTo>
                <a:cubicBezTo>
                  <a:pt x="6866" y="8534"/>
                  <a:pt x="6874" y="8481"/>
                  <a:pt x="6880" y="8420"/>
                </a:cubicBezTo>
                <a:cubicBezTo>
                  <a:pt x="6884" y="8376"/>
                  <a:pt x="6888" y="8314"/>
                  <a:pt x="6888" y="8270"/>
                </a:cubicBezTo>
                <a:cubicBezTo>
                  <a:pt x="6888" y="8173"/>
                  <a:pt x="6880" y="8076"/>
                  <a:pt x="6870" y="7988"/>
                </a:cubicBezTo>
                <a:cubicBezTo>
                  <a:pt x="6852" y="7829"/>
                  <a:pt x="6820" y="7688"/>
                  <a:pt x="6782" y="7538"/>
                </a:cubicBezTo>
                <a:cubicBezTo>
                  <a:pt x="6726" y="7318"/>
                  <a:pt x="6650" y="7097"/>
                  <a:pt x="6569" y="6947"/>
                </a:cubicBezTo>
                <a:cubicBezTo>
                  <a:pt x="6487" y="6789"/>
                  <a:pt x="6403" y="6683"/>
                  <a:pt x="6323" y="6683"/>
                </a:cubicBezTo>
                <a:cubicBezTo>
                  <a:pt x="6132" y="6683"/>
                  <a:pt x="5976" y="6868"/>
                  <a:pt x="5859" y="7229"/>
                </a:cubicBezTo>
                <a:cubicBezTo>
                  <a:pt x="5799" y="7415"/>
                  <a:pt x="5747" y="7617"/>
                  <a:pt x="5711" y="7882"/>
                </a:cubicBezTo>
                <a:cubicBezTo>
                  <a:pt x="5673" y="8155"/>
                  <a:pt x="5651" y="8499"/>
                  <a:pt x="5651" y="8931"/>
                </a:cubicBezTo>
                <a:cubicBezTo>
                  <a:pt x="5651" y="8949"/>
                  <a:pt x="5651" y="8984"/>
                  <a:pt x="5651" y="8993"/>
                </a:cubicBezTo>
                <a:cubicBezTo>
                  <a:pt x="5651" y="9433"/>
                  <a:pt x="5683" y="9777"/>
                  <a:pt x="5733" y="10051"/>
                </a:cubicBezTo>
                <a:cubicBezTo>
                  <a:pt x="5807" y="10474"/>
                  <a:pt x="5920" y="10712"/>
                  <a:pt x="6030" y="10888"/>
                </a:cubicBezTo>
                <a:cubicBezTo>
                  <a:pt x="6138" y="11056"/>
                  <a:pt x="6248" y="11161"/>
                  <a:pt x="6315" y="11276"/>
                </a:cubicBezTo>
                <a:cubicBezTo>
                  <a:pt x="6411" y="11408"/>
                  <a:pt x="6517" y="11567"/>
                  <a:pt x="6591" y="11770"/>
                </a:cubicBezTo>
                <a:cubicBezTo>
                  <a:pt x="6630" y="11876"/>
                  <a:pt x="6658" y="11990"/>
                  <a:pt x="6680" y="12114"/>
                </a:cubicBezTo>
                <a:cubicBezTo>
                  <a:pt x="6700" y="12237"/>
                  <a:pt x="6712" y="12378"/>
                  <a:pt x="6712" y="12528"/>
                </a:cubicBezTo>
                <a:lnTo>
                  <a:pt x="6712" y="12546"/>
                </a:lnTo>
                <a:cubicBezTo>
                  <a:pt x="6712" y="12775"/>
                  <a:pt x="6694" y="12969"/>
                  <a:pt x="6670" y="13136"/>
                </a:cubicBezTo>
                <a:cubicBezTo>
                  <a:pt x="6630" y="13366"/>
                  <a:pt x="6563" y="13560"/>
                  <a:pt x="6491" y="13665"/>
                </a:cubicBezTo>
                <a:cubicBezTo>
                  <a:pt x="6421" y="13771"/>
                  <a:pt x="6351" y="13824"/>
                  <a:pt x="6301" y="13824"/>
                </a:cubicBezTo>
                <a:cubicBezTo>
                  <a:pt x="6134" y="13824"/>
                  <a:pt x="6026" y="13648"/>
                  <a:pt x="5944" y="13463"/>
                </a:cubicBezTo>
                <a:cubicBezTo>
                  <a:pt x="5906" y="13366"/>
                  <a:pt x="5869" y="13295"/>
                  <a:pt x="5841" y="13216"/>
                </a:cubicBezTo>
                <a:cubicBezTo>
                  <a:pt x="5827" y="13180"/>
                  <a:pt x="5813" y="13154"/>
                  <a:pt x="5799" y="13119"/>
                </a:cubicBezTo>
                <a:cubicBezTo>
                  <a:pt x="5785" y="13092"/>
                  <a:pt x="5771" y="13075"/>
                  <a:pt x="5753" y="13075"/>
                </a:cubicBezTo>
                <a:cubicBezTo>
                  <a:pt x="5743" y="13075"/>
                  <a:pt x="5733" y="13075"/>
                  <a:pt x="5721" y="13101"/>
                </a:cubicBezTo>
                <a:cubicBezTo>
                  <a:pt x="5711" y="13119"/>
                  <a:pt x="5701" y="13154"/>
                  <a:pt x="5693" y="13180"/>
                </a:cubicBezTo>
                <a:cubicBezTo>
                  <a:pt x="5683" y="13233"/>
                  <a:pt x="5673" y="13277"/>
                  <a:pt x="5665" y="13339"/>
                </a:cubicBezTo>
                <a:cubicBezTo>
                  <a:pt x="5659" y="13401"/>
                  <a:pt x="5655" y="13463"/>
                  <a:pt x="5655" y="13524"/>
                </a:cubicBezTo>
                <a:cubicBezTo>
                  <a:pt x="5655" y="13630"/>
                  <a:pt x="5665" y="13745"/>
                  <a:pt x="5675" y="13824"/>
                </a:cubicBezTo>
                <a:cubicBezTo>
                  <a:pt x="5697" y="13947"/>
                  <a:pt x="5729" y="14071"/>
                  <a:pt x="5763" y="14194"/>
                </a:cubicBezTo>
                <a:cubicBezTo>
                  <a:pt x="5803" y="14300"/>
                  <a:pt x="5849" y="14424"/>
                  <a:pt x="5906" y="14538"/>
                </a:cubicBezTo>
                <a:cubicBezTo>
                  <a:pt x="6026" y="14785"/>
                  <a:pt x="6180" y="14908"/>
                  <a:pt x="6299" y="14926"/>
                </a:cubicBezTo>
                <a:cubicBezTo>
                  <a:pt x="6481" y="14926"/>
                  <a:pt x="6638" y="14732"/>
                  <a:pt x="6772" y="14300"/>
                </a:cubicBezTo>
                <a:cubicBezTo>
                  <a:pt x="6902" y="13868"/>
                  <a:pt x="6983" y="13233"/>
                  <a:pt x="6983" y="12510"/>
                </a:cubicBezTo>
                <a:cubicBezTo>
                  <a:pt x="6983" y="12122"/>
                  <a:pt x="6962" y="11787"/>
                  <a:pt x="6926" y="11505"/>
                </a:cubicBezTo>
                <a:cubicBezTo>
                  <a:pt x="6866" y="11117"/>
                  <a:pt x="6774" y="10862"/>
                  <a:pt x="6672" y="10641"/>
                </a:cubicBezTo>
                <a:close/>
                <a:moveTo>
                  <a:pt x="15025" y="3324"/>
                </a:moveTo>
                <a:cubicBezTo>
                  <a:pt x="14991" y="3324"/>
                  <a:pt x="14959" y="3385"/>
                  <a:pt x="14937" y="3500"/>
                </a:cubicBezTo>
                <a:cubicBezTo>
                  <a:pt x="14913" y="3588"/>
                  <a:pt x="14899" y="3747"/>
                  <a:pt x="14899" y="3888"/>
                </a:cubicBezTo>
                <a:lnTo>
                  <a:pt x="14899" y="14406"/>
                </a:lnTo>
                <a:cubicBezTo>
                  <a:pt x="14899" y="14565"/>
                  <a:pt x="14913" y="14706"/>
                  <a:pt x="14937" y="14803"/>
                </a:cubicBezTo>
                <a:cubicBezTo>
                  <a:pt x="14961" y="14891"/>
                  <a:pt x="14993" y="14970"/>
                  <a:pt x="15025" y="14970"/>
                </a:cubicBezTo>
                <a:cubicBezTo>
                  <a:pt x="15099" y="14970"/>
                  <a:pt x="15155" y="14723"/>
                  <a:pt x="15155" y="14406"/>
                </a:cubicBezTo>
                <a:lnTo>
                  <a:pt x="15155" y="3888"/>
                </a:lnTo>
                <a:cubicBezTo>
                  <a:pt x="15155" y="3571"/>
                  <a:pt x="15095" y="3324"/>
                  <a:pt x="15025" y="3324"/>
                </a:cubicBezTo>
                <a:close/>
                <a:moveTo>
                  <a:pt x="20905" y="10580"/>
                </a:moveTo>
                <a:lnTo>
                  <a:pt x="20905" y="10641"/>
                </a:lnTo>
                <a:cubicBezTo>
                  <a:pt x="20905" y="10800"/>
                  <a:pt x="20891" y="10941"/>
                  <a:pt x="20867" y="11020"/>
                </a:cubicBezTo>
                <a:cubicBezTo>
                  <a:pt x="20843" y="11117"/>
                  <a:pt x="20811" y="11161"/>
                  <a:pt x="20779" y="11161"/>
                </a:cubicBezTo>
                <a:lnTo>
                  <a:pt x="19345" y="11161"/>
                </a:lnTo>
                <a:cubicBezTo>
                  <a:pt x="19379" y="12704"/>
                  <a:pt x="19658" y="13833"/>
                  <a:pt x="19995" y="13850"/>
                </a:cubicBezTo>
                <a:lnTo>
                  <a:pt x="20079" y="13850"/>
                </a:lnTo>
                <a:cubicBezTo>
                  <a:pt x="20189" y="13850"/>
                  <a:pt x="20298" y="13683"/>
                  <a:pt x="20390" y="13401"/>
                </a:cubicBezTo>
                <a:cubicBezTo>
                  <a:pt x="20486" y="13119"/>
                  <a:pt x="20566" y="12748"/>
                  <a:pt x="20624" y="12316"/>
                </a:cubicBezTo>
                <a:cubicBezTo>
                  <a:pt x="20634" y="12219"/>
                  <a:pt x="20652" y="12167"/>
                  <a:pt x="20669" y="12114"/>
                </a:cubicBezTo>
                <a:cubicBezTo>
                  <a:pt x="20687" y="12070"/>
                  <a:pt x="20709" y="12052"/>
                  <a:pt x="20729" y="12052"/>
                </a:cubicBezTo>
                <a:cubicBezTo>
                  <a:pt x="20751" y="12052"/>
                  <a:pt x="20775" y="12078"/>
                  <a:pt x="20793" y="12122"/>
                </a:cubicBezTo>
                <a:cubicBezTo>
                  <a:pt x="20829" y="12237"/>
                  <a:pt x="20853" y="12422"/>
                  <a:pt x="20853" y="12607"/>
                </a:cubicBezTo>
                <a:cubicBezTo>
                  <a:pt x="20853" y="12704"/>
                  <a:pt x="20847" y="12810"/>
                  <a:pt x="20835" y="12907"/>
                </a:cubicBezTo>
                <a:cubicBezTo>
                  <a:pt x="20755" y="13463"/>
                  <a:pt x="20644" y="13974"/>
                  <a:pt x="20518" y="14344"/>
                </a:cubicBezTo>
                <a:cubicBezTo>
                  <a:pt x="20386" y="14723"/>
                  <a:pt x="20237" y="14952"/>
                  <a:pt x="20075" y="14952"/>
                </a:cubicBezTo>
                <a:lnTo>
                  <a:pt x="19991" y="14952"/>
                </a:lnTo>
                <a:cubicBezTo>
                  <a:pt x="19740" y="14952"/>
                  <a:pt x="19509" y="14476"/>
                  <a:pt x="19347" y="13727"/>
                </a:cubicBezTo>
                <a:cubicBezTo>
                  <a:pt x="19184" y="12978"/>
                  <a:pt x="19082" y="11955"/>
                  <a:pt x="19082" y="10844"/>
                </a:cubicBezTo>
                <a:cubicBezTo>
                  <a:pt x="19082" y="9698"/>
                  <a:pt x="19184" y="8666"/>
                  <a:pt x="19347" y="7908"/>
                </a:cubicBezTo>
                <a:cubicBezTo>
                  <a:pt x="19513" y="7168"/>
                  <a:pt x="19740" y="6700"/>
                  <a:pt x="19995" y="6700"/>
                </a:cubicBezTo>
                <a:cubicBezTo>
                  <a:pt x="20237" y="6700"/>
                  <a:pt x="20454" y="7115"/>
                  <a:pt x="20616" y="7820"/>
                </a:cubicBezTo>
                <a:cubicBezTo>
                  <a:pt x="20779" y="8517"/>
                  <a:pt x="20885" y="9478"/>
                  <a:pt x="20905" y="10580"/>
                </a:cubicBezTo>
                <a:close/>
                <a:moveTo>
                  <a:pt x="20624" y="10042"/>
                </a:moveTo>
                <a:cubicBezTo>
                  <a:pt x="20550" y="8746"/>
                  <a:pt x="20291" y="7820"/>
                  <a:pt x="19999" y="7820"/>
                </a:cubicBezTo>
                <a:cubicBezTo>
                  <a:pt x="19694" y="7820"/>
                  <a:pt x="19439" y="8719"/>
                  <a:pt x="19361" y="10042"/>
                </a:cubicBezTo>
                <a:lnTo>
                  <a:pt x="20624" y="10042"/>
                </a:lnTo>
                <a:close/>
                <a:moveTo>
                  <a:pt x="8033" y="6727"/>
                </a:moveTo>
                <a:cubicBezTo>
                  <a:pt x="7831" y="6727"/>
                  <a:pt x="7650" y="7071"/>
                  <a:pt x="7514" y="7617"/>
                </a:cubicBezTo>
                <a:lnTo>
                  <a:pt x="7514" y="7291"/>
                </a:lnTo>
                <a:cubicBezTo>
                  <a:pt x="7514" y="7132"/>
                  <a:pt x="7500" y="6991"/>
                  <a:pt x="7478" y="6903"/>
                </a:cubicBezTo>
                <a:cubicBezTo>
                  <a:pt x="7458" y="6789"/>
                  <a:pt x="7426" y="6727"/>
                  <a:pt x="7390" y="6727"/>
                </a:cubicBezTo>
                <a:cubicBezTo>
                  <a:pt x="7354" y="6727"/>
                  <a:pt x="7317" y="6789"/>
                  <a:pt x="7297" y="6903"/>
                </a:cubicBezTo>
                <a:cubicBezTo>
                  <a:pt x="7275" y="7009"/>
                  <a:pt x="7263" y="7150"/>
                  <a:pt x="7263" y="7291"/>
                </a:cubicBezTo>
                <a:lnTo>
                  <a:pt x="7263" y="14565"/>
                </a:lnTo>
                <a:lnTo>
                  <a:pt x="7265" y="14582"/>
                </a:lnTo>
                <a:cubicBezTo>
                  <a:pt x="7265" y="14609"/>
                  <a:pt x="7269" y="14626"/>
                  <a:pt x="7273" y="14662"/>
                </a:cubicBezTo>
                <a:cubicBezTo>
                  <a:pt x="7291" y="14803"/>
                  <a:pt x="7319" y="14891"/>
                  <a:pt x="7354" y="14935"/>
                </a:cubicBezTo>
                <a:lnTo>
                  <a:pt x="7386" y="14935"/>
                </a:lnTo>
                <a:cubicBezTo>
                  <a:pt x="7404" y="14935"/>
                  <a:pt x="7422" y="14926"/>
                  <a:pt x="7440" y="14891"/>
                </a:cubicBezTo>
                <a:cubicBezTo>
                  <a:pt x="7454" y="14864"/>
                  <a:pt x="7468" y="14811"/>
                  <a:pt x="7478" y="14750"/>
                </a:cubicBezTo>
                <a:cubicBezTo>
                  <a:pt x="7478" y="14750"/>
                  <a:pt x="7478" y="14732"/>
                  <a:pt x="7482" y="14732"/>
                </a:cubicBezTo>
                <a:cubicBezTo>
                  <a:pt x="7488" y="14706"/>
                  <a:pt x="7496" y="14662"/>
                  <a:pt x="7500" y="14626"/>
                </a:cubicBezTo>
                <a:cubicBezTo>
                  <a:pt x="7502" y="14582"/>
                  <a:pt x="7506" y="14547"/>
                  <a:pt x="7506" y="14503"/>
                </a:cubicBezTo>
                <a:lnTo>
                  <a:pt x="7506" y="10112"/>
                </a:lnTo>
                <a:cubicBezTo>
                  <a:pt x="7510" y="9495"/>
                  <a:pt x="7570" y="8922"/>
                  <a:pt x="7662" y="8517"/>
                </a:cubicBezTo>
                <a:cubicBezTo>
                  <a:pt x="7755" y="8111"/>
                  <a:pt x="7885" y="7847"/>
                  <a:pt x="8025" y="7847"/>
                </a:cubicBezTo>
                <a:cubicBezTo>
                  <a:pt x="8170" y="7847"/>
                  <a:pt x="8298" y="8093"/>
                  <a:pt x="8390" y="8517"/>
                </a:cubicBezTo>
                <a:cubicBezTo>
                  <a:pt x="8483" y="8922"/>
                  <a:pt x="8539" y="9495"/>
                  <a:pt x="8539" y="10112"/>
                </a:cubicBezTo>
                <a:lnTo>
                  <a:pt x="8539" y="14406"/>
                </a:lnTo>
                <a:cubicBezTo>
                  <a:pt x="8539" y="14565"/>
                  <a:pt x="8553" y="14706"/>
                  <a:pt x="8577" y="14811"/>
                </a:cubicBezTo>
                <a:cubicBezTo>
                  <a:pt x="8601" y="14908"/>
                  <a:pt x="8633" y="14970"/>
                  <a:pt x="8665" y="14970"/>
                </a:cubicBezTo>
                <a:cubicBezTo>
                  <a:pt x="8701" y="14970"/>
                  <a:pt x="8733" y="14908"/>
                  <a:pt x="8753" y="14811"/>
                </a:cubicBezTo>
                <a:cubicBezTo>
                  <a:pt x="8780" y="14723"/>
                  <a:pt x="8794" y="14565"/>
                  <a:pt x="8794" y="14406"/>
                </a:cubicBezTo>
                <a:lnTo>
                  <a:pt x="8794" y="10112"/>
                </a:lnTo>
                <a:cubicBezTo>
                  <a:pt x="8808" y="8252"/>
                  <a:pt x="8461" y="6727"/>
                  <a:pt x="8033" y="6727"/>
                </a:cubicBezTo>
                <a:close/>
                <a:moveTo>
                  <a:pt x="10574" y="7944"/>
                </a:moveTo>
                <a:cubicBezTo>
                  <a:pt x="10737" y="8684"/>
                  <a:pt x="10829" y="9724"/>
                  <a:pt x="10833" y="10844"/>
                </a:cubicBezTo>
                <a:cubicBezTo>
                  <a:pt x="10833" y="11955"/>
                  <a:pt x="10737" y="12978"/>
                  <a:pt x="10574" y="13745"/>
                </a:cubicBezTo>
                <a:cubicBezTo>
                  <a:pt x="10414" y="14485"/>
                  <a:pt x="10187" y="14970"/>
                  <a:pt x="9941" y="14970"/>
                </a:cubicBezTo>
                <a:cubicBezTo>
                  <a:pt x="9692" y="14970"/>
                  <a:pt x="9471" y="14494"/>
                  <a:pt x="9309" y="13745"/>
                </a:cubicBezTo>
                <a:cubicBezTo>
                  <a:pt x="9147" y="13004"/>
                  <a:pt x="9048" y="11955"/>
                  <a:pt x="9048" y="10844"/>
                </a:cubicBezTo>
                <a:cubicBezTo>
                  <a:pt x="9048" y="9724"/>
                  <a:pt x="9147" y="8702"/>
                  <a:pt x="9309" y="7944"/>
                </a:cubicBezTo>
                <a:cubicBezTo>
                  <a:pt x="9467" y="7194"/>
                  <a:pt x="9694" y="6709"/>
                  <a:pt x="9941" y="6709"/>
                </a:cubicBezTo>
                <a:cubicBezTo>
                  <a:pt x="10191" y="6709"/>
                  <a:pt x="10414" y="7194"/>
                  <a:pt x="10574" y="7944"/>
                </a:cubicBezTo>
                <a:close/>
                <a:moveTo>
                  <a:pt x="10579" y="10844"/>
                </a:moveTo>
                <a:cubicBezTo>
                  <a:pt x="10579" y="10007"/>
                  <a:pt x="10502" y="9248"/>
                  <a:pt x="10386" y="8702"/>
                </a:cubicBezTo>
                <a:cubicBezTo>
                  <a:pt x="10268" y="8155"/>
                  <a:pt x="10111" y="7820"/>
                  <a:pt x="9941" y="7820"/>
                </a:cubicBezTo>
                <a:cubicBezTo>
                  <a:pt x="9768" y="7820"/>
                  <a:pt x="9610" y="8155"/>
                  <a:pt x="9493" y="8702"/>
                </a:cubicBezTo>
                <a:cubicBezTo>
                  <a:pt x="9375" y="9248"/>
                  <a:pt x="9301" y="10007"/>
                  <a:pt x="9301" y="10844"/>
                </a:cubicBezTo>
                <a:cubicBezTo>
                  <a:pt x="9301" y="11673"/>
                  <a:pt x="9375" y="12431"/>
                  <a:pt x="9493" y="12969"/>
                </a:cubicBezTo>
                <a:cubicBezTo>
                  <a:pt x="9610" y="13515"/>
                  <a:pt x="9768" y="13833"/>
                  <a:pt x="9941" y="13833"/>
                </a:cubicBezTo>
                <a:cubicBezTo>
                  <a:pt x="10115" y="13833"/>
                  <a:pt x="10274" y="13507"/>
                  <a:pt x="10386" y="12969"/>
                </a:cubicBezTo>
                <a:cubicBezTo>
                  <a:pt x="10504" y="12422"/>
                  <a:pt x="10579" y="11673"/>
                  <a:pt x="10579" y="10844"/>
                </a:cubicBezTo>
                <a:close/>
                <a:moveTo>
                  <a:pt x="13336" y="6771"/>
                </a:moveTo>
                <a:cubicBezTo>
                  <a:pt x="13332" y="6771"/>
                  <a:pt x="13332" y="6771"/>
                  <a:pt x="13336" y="6771"/>
                </a:cubicBezTo>
                <a:cubicBezTo>
                  <a:pt x="13318" y="6744"/>
                  <a:pt x="13304" y="6727"/>
                  <a:pt x="13290" y="6727"/>
                </a:cubicBezTo>
                <a:cubicBezTo>
                  <a:pt x="13266" y="6727"/>
                  <a:pt x="13242" y="6762"/>
                  <a:pt x="13220" y="6824"/>
                </a:cubicBezTo>
                <a:cubicBezTo>
                  <a:pt x="13200" y="6886"/>
                  <a:pt x="13180" y="6965"/>
                  <a:pt x="13170" y="7071"/>
                </a:cubicBezTo>
                <a:lnTo>
                  <a:pt x="12682" y="12934"/>
                </a:lnTo>
                <a:lnTo>
                  <a:pt x="12307" y="9010"/>
                </a:lnTo>
                <a:cubicBezTo>
                  <a:pt x="12297" y="8904"/>
                  <a:pt x="12279" y="8808"/>
                  <a:pt x="12257" y="8763"/>
                </a:cubicBezTo>
                <a:cubicBezTo>
                  <a:pt x="12237" y="8702"/>
                  <a:pt x="12211" y="8666"/>
                  <a:pt x="12183" y="8666"/>
                </a:cubicBezTo>
                <a:cubicBezTo>
                  <a:pt x="12159" y="8666"/>
                  <a:pt x="12135" y="8702"/>
                  <a:pt x="12113" y="8763"/>
                </a:cubicBezTo>
                <a:cubicBezTo>
                  <a:pt x="12093" y="8825"/>
                  <a:pt x="12075" y="8904"/>
                  <a:pt x="12063" y="9010"/>
                </a:cubicBezTo>
                <a:lnTo>
                  <a:pt x="11686" y="12934"/>
                </a:lnTo>
                <a:lnTo>
                  <a:pt x="11194" y="7071"/>
                </a:lnTo>
                <a:cubicBezTo>
                  <a:pt x="11186" y="6965"/>
                  <a:pt x="11170" y="6868"/>
                  <a:pt x="11148" y="6806"/>
                </a:cubicBezTo>
                <a:cubicBezTo>
                  <a:pt x="11126" y="6744"/>
                  <a:pt x="11102" y="6709"/>
                  <a:pt x="11078" y="6709"/>
                </a:cubicBezTo>
                <a:cubicBezTo>
                  <a:pt x="11060" y="6709"/>
                  <a:pt x="11046" y="6727"/>
                  <a:pt x="11028" y="6762"/>
                </a:cubicBezTo>
                <a:cubicBezTo>
                  <a:pt x="10982" y="6850"/>
                  <a:pt x="10954" y="7053"/>
                  <a:pt x="10954" y="7273"/>
                </a:cubicBezTo>
                <a:cubicBezTo>
                  <a:pt x="10954" y="7335"/>
                  <a:pt x="10958" y="7415"/>
                  <a:pt x="10964" y="7476"/>
                </a:cubicBezTo>
                <a:lnTo>
                  <a:pt x="11569" y="14582"/>
                </a:lnTo>
                <a:cubicBezTo>
                  <a:pt x="11571" y="14626"/>
                  <a:pt x="11579" y="14688"/>
                  <a:pt x="11589" y="14732"/>
                </a:cubicBezTo>
                <a:cubicBezTo>
                  <a:pt x="11597" y="14767"/>
                  <a:pt x="11607" y="14803"/>
                  <a:pt x="11617" y="14829"/>
                </a:cubicBezTo>
                <a:cubicBezTo>
                  <a:pt x="11621" y="14847"/>
                  <a:pt x="11621" y="14847"/>
                  <a:pt x="11629" y="14864"/>
                </a:cubicBezTo>
                <a:cubicBezTo>
                  <a:pt x="11631" y="14873"/>
                  <a:pt x="11639" y="14873"/>
                  <a:pt x="11647" y="14891"/>
                </a:cubicBezTo>
                <a:cubicBezTo>
                  <a:pt x="11658" y="14908"/>
                  <a:pt x="11672" y="14926"/>
                  <a:pt x="11690" y="14926"/>
                </a:cubicBezTo>
                <a:cubicBezTo>
                  <a:pt x="11714" y="14926"/>
                  <a:pt x="11736" y="14891"/>
                  <a:pt x="11756" y="14829"/>
                </a:cubicBezTo>
                <a:cubicBezTo>
                  <a:pt x="11774" y="14767"/>
                  <a:pt x="11792" y="14688"/>
                  <a:pt x="11802" y="14582"/>
                </a:cubicBezTo>
                <a:lnTo>
                  <a:pt x="12183" y="10580"/>
                </a:lnTo>
                <a:lnTo>
                  <a:pt x="12566" y="14565"/>
                </a:lnTo>
                <a:cubicBezTo>
                  <a:pt x="12572" y="14670"/>
                  <a:pt x="12590" y="14750"/>
                  <a:pt x="12608" y="14811"/>
                </a:cubicBezTo>
                <a:cubicBezTo>
                  <a:pt x="12626" y="14873"/>
                  <a:pt x="12646" y="14926"/>
                  <a:pt x="12672" y="14926"/>
                </a:cubicBezTo>
                <a:lnTo>
                  <a:pt x="12688" y="14926"/>
                </a:lnTo>
                <a:cubicBezTo>
                  <a:pt x="12702" y="14926"/>
                  <a:pt x="12720" y="14908"/>
                  <a:pt x="12732" y="14891"/>
                </a:cubicBezTo>
                <a:cubicBezTo>
                  <a:pt x="12747" y="14873"/>
                  <a:pt x="12757" y="14847"/>
                  <a:pt x="12763" y="14811"/>
                </a:cubicBezTo>
                <a:cubicBezTo>
                  <a:pt x="12785" y="14750"/>
                  <a:pt x="12799" y="14644"/>
                  <a:pt x="12809" y="14547"/>
                </a:cubicBezTo>
                <a:lnTo>
                  <a:pt x="13410" y="7476"/>
                </a:lnTo>
                <a:cubicBezTo>
                  <a:pt x="13416" y="7415"/>
                  <a:pt x="13420" y="7335"/>
                  <a:pt x="13420" y="7273"/>
                </a:cubicBezTo>
                <a:cubicBezTo>
                  <a:pt x="13410" y="7071"/>
                  <a:pt x="13382" y="6868"/>
                  <a:pt x="13336" y="67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200">
                <a:solidFill>
                  <a:srgbClr val="FFFFFF"/>
                </a:solidFill>
              </a:defRPr>
            </a:pPr>
          </a:p>
        </p:txBody>
      </p:sp>
      <p:sp>
        <p:nvSpPr>
          <p:cNvPr id="349" name="Numéro de diapositive"/>
          <p:cNvSpPr txBox="1"/>
          <p:nvPr>
            <p:ph type="sldNum" sz="quarter" idx="2"/>
          </p:nvPr>
        </p:nvSpPr>
        <p:spPr>
          <a:xfrm>
            <a:off x="5892799" y="5988049"/>
            <a:ext cx="2844801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e du titre"/>
          <p:cNvSpPr txBox="1"/>
          <p:nvPr>
            <p:ph type="title"/>
          </p:nvPr>
        </p:nvSpPr>
        <p:spPr>
          <a:xfrm>
            <a:off x="305433" y="281200"/>
            <a:ext cx="11469600" cy="1269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sz="2600">
                <a:solidFill>
                  <a:srgbClr val="0F143C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43" name="Texte niveau 1…"/>
          <p:cNvSpPr txBox="1"/>
          <p:nvPr>
            <p:ph type="body" idx="1"/>
          </p:nvPr>
        </p:nvSpPr>
        <p:spPr>
          <a:xfrm>
            <a:off x="838200" y="2124635"/>
            <a:ext cx="10515600" cy="4052328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</a:defRPr>
            </a:lvl1pPr>
            <a:lvl2pPr marL="914400" indent="-323850" defTabSz="914400">
              <a:lnSpc>
                <a:spcPct val="100000"/>
              </a:lnSpc>
              <a:buClrTx/>
              <a:buSzPts val="1600"/>
              <a:buFontTx/>
              <a:buChar char="■"/>
              <a:defRPr b="1" sz="1600">
                <a:solidFill>
                  <a:srgbClr val="0F143C"/>
                </a:solidFill>
              </a:defRPr>
            </a:lvl2pPr>
            <a:lvl3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F143C"/>
                </a:solidFill>
              </a:defRPr>
            </a:lvl3pPr>
            <a:lvl4pPr marL="1875064" indent="-370114" defTabSz="914400">
              <a:lnSpc>
                <a:spcPct val="100000"/>
              </a:lnSpc>
              <a:buClrTx/>
              <a:buSzPts val="1600"/>
              <a:buFontTx/>
              <a:buChar char="●"/>
              <a:defRPr b="1" sz="1600">
                <a:solidFill>
                  <a:srgbClr val="0F143C"/>
                </a:solidFill>
              </a:defRPr>
            </a:lvl4pPr>
            <a:lvl5pPr marL="2393950" indent="-431800" defTabSz="914400">
              <a:lnSpc>
                <a:spcPct val="100000"/>
              </a:lnSpc>
              <a:buClrTx/>
              <a:buSzPts val="1600"/>
              <a:buFontTx/>
              <a:buChar char="○"/>
              <a:defRPr b="1" sz="1600">
                <a:solidFill>
                  <a:srgbClr val="0F143C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4" name="Google Shape;34;p25"/>
          <p:cNvSpPr/>
          <p:nvPr/>
        </p:nvSpPr>
        <p:spPr>
          <a:xfrm>
            <a:off x="0" y="0"/>
            <a:ext cx="360000" cy="360000"/>
          </a:xfrm>
          <a:prstGeom prst="rect">
            <a:avLst/>
          </a:prstGeom>
          <a:solidFill>
            <a:srgbClr val="86C1F4">
              <a:alpha val="49411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5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_8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38;p26"/>
          <p:cNvSpPr/>
          <p:nvPr/>
        </p:nvSpPr>
        <p:spPr>
          <a:xfrm>
            <a:off x="352799" y="352800"/>
            <a:ext cx="11486402" cy="3937500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4" name="Texte niveau 1…"/>
          <p:cNvSpPr txBox="1"/>
          <p:nvPr>
            <p:ph type="body" sz="half" idx="1"/>
          </p:nvPr>
        </p:nvSpPr>
        <p:spPr>
          <a:xfrm>
            <a:off x="352867" y="4290400"/>
            <a:ext cx="11486400" cy="20535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1pPr>
            <a:lvl2pPr marL="935988" indent="-345438" defTabSz="914400">
              <a:lnSpc>
                <a:spcPct val="100000"/>
              </a:lnSpc>
              <a:buClrTx/>
              <a:buSzPts val="1600"/>
              <a:buFontTx/>
              <a:buChar char="■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2pPr>
            <a:lvl3pPr marL="1393188" indent="-345438" defTabSz="914400">
              <a:lnSpc>
                <a:spcPct val="100000"/>
              </a:lnSpc>
              <a:buClrTx/>
              <a:buSzPts val="1600"/>
              <a:buFontTx/>
              <a:buChar char="﹣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3pPr>
            <a:lvl4pPr marL="1850388" indent="-345438" defTabSz="914400">
              <a:lnSpc>
                <a:spcPct val="100000"/>
              </a:lnSpc>
              <a:buClrTx/>
              <a:buSzPts val="1600"/>
              <a:buFontTx/>
              <a:buChar char="●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4pPr>
            <a:lvl5pPr marL="2307588" indent="-345438" defTabSz="914400">
              <a:lnSpc>
                <a:spcPct val="100000"/>
              </a:lnSpc>
              <a:buClrTx/>
              <a:buSzPts val="1600"/>
              <a:buFontTx/>
              <a:buChar char="○"/>
              <a:defRPr b="1" sz="1600">
                <a:solidFill>
                  <a:srgbClr val="002244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55" name="Google Shape;22;p22" descr="Google Shape;22;p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Numéro de diapositive"/>
          <p:cNvSpPr txBox="1"/>
          <p:nvPr>
            <p:ph type="sldNum" sz="quarter" idx="2"/>
          </p:nvPr>
        </p:nvSpPr>
        <p:spPr>
          <a:xfrm>
            <a:off x="51260" y="6382696"/>
            <a:ext cx="440140" cy="446999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43;p27"/>
          <p:cNvSpPr/>
          <p:nvPr/>
        </p:nvSpPr>
        <p:spPr>
          <a:xfrm>
            <a:off x="352799" y="352799"/>
            <a:ext cx="5523303" cy="607650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64" name="Texte du titre"/>
          <p:cNvSpPr txBox="1"/>
          <p:nvPr>
            <p:ph type="title"/>
          </p:nvPr>
        </p:nvSpPr>
        <p:spPr>
          <a:xfrm>
            <a:off x="782866" y="2784998"/>
            <a:ext cx="4780803" cy="12120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40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65" name="Google Shape;46;p27" descr="Google Shape;46;p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48;p28"/>
          <p:cNvSpPr/>
          <p:nvPr/>
        </p:nvSpPr>
        <p:spPr>
          <a:xfrm>
            <a:off x="352799" y="352799"/>
            <a:ext cx="5523303" cy="60765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74" name="Texte du titre"/>
          <p:cNvSpPr txBox="1"/>
          <p:nvPr>
            <p:ph type="title"/>
          </p:nvPr>
        </p:nvSpPr>
        <p:spPr>
          <a:xfrm>
            <a:off x="782866" y="2784998"/>
            <a:ext cx="4780803" cy="12120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40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75" name="Google Shape;51;p28" descr="Google Shape;51;p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2_1_1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53;p29"/>
          <p:cNvSpPr/>
          <p:nvPr/>
        </p:nvSpPr>
        <p:spPr>
          <a:xfrm>
            <a:off x="352799" y="352799"/>
            <a:ext cx="5523303" cy="60765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84" name="Texte du titre"/>
          <p:cNvSpPr txBox="1"/>
          <p:nvPr>
            <p:ph type="title"/>
          </p:nvPr>
        </p:nvSpPr>
        <p:spPr>
          <a:xfrm>
            <a:off x="782866" y="2784998"/>
            <a:ext cx="4780803" cy="1212003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b="0" sz="40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pic>
        <p:nvPicPr>
          <p:cNvPr id="85" name="Google Shape;56;p29" descr="Google Shape;56;p2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FF006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4"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58;p30"/>
          <p:cNvSpPr/>
          <p:nvPr/>
        </p:nvSpPr>
        <p:spPr>
          <a:xfrm>
            <a:off x="352866" y="352799"/>
            <a:ext cx="3828903" cy="6076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4" name="Google Shape;59;p30"/>
          <p:cNvSpPr/>
          <p:nvPr/>
        </p:nvSpPr>
        <p:spPr>
          <a:xfrm>
            <a:off x="4181633" y="352799"/>
            <a:ext cx="3828902" cy="60765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5" name="Google Shape;60;p30"/>
          <p:cNvSpPr/>
          <p:nvPr/>
        </p:nvSpPr>
        <p:spPr>
          <a:xfrm>
            <a:off x="8010366" y="352799"/>
            <a:ext cx="3828902" cy="6076502"/>
          </a:xfrm>
          <a:prstGeom prst="rect">
            <a:avLst/>
          </a:prstGeom>
          <a:solidFill>
            <a:srgbClr val="0022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6" name="Texte du titre"/>
          <p:cNvSpPr txBox="1"/>
          <p:nvPr>
            <p:ph type="title"/>
          </p:nvPr>
        </p:nvSpPr>
        <p:spPr>
          <a:xfrm>
            <a:off x="8111966" y="454399"/>
            <a:ext cx="3649501" cy="13467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defTabSz="914400">
              <a:lnSpc>
                <a:spcPct val="100000"/>
              </a:lnSpc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Texte du titre</a:t>
            </a:r>
          </a:p>
        </p:txBody>
      </p:sp>
      <p:sp>
        <p:nvSpPr>
          <p:cNvPr id="97" name="Texte niveau 1…"/>
          <p:cNvSpPr txBox="1"/>
          <p:nvPr>
            <p:ph type="body" sz="quarter" idx="1"/>
          </p:nvPr>
        </p:nvSpPr>
        <p:spPr>
          <a:xfrm>
            <a:off x="352867" y="2543267"/>
            <a:ext cx="3828902" cy="38859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228600" defTabSz="914400">
              <a:lnSpc>
                <a:spcPct val="100000"/>
              </a:lnSpc>
              <a:buClrTx/>
              <a:buSzTx/>
              <a:buFontTx/>
              <a:buNone/>
              <a:defRPr sz="1600">
                <a:solidFill>
                  <a:srgbClr val="002244"/>
                </a:solidFill>
              </a:defRPr>
            </a:lvl1pPr>
            <a:lvl2pPr marL="935988" indent="-345438" defTabSz="914400">
              <a:lnSpc>
                <a:spcPct val="100000"/>
              </a:lnSpc>
              <a:buClrTx/>
              <a:buSzPts val="1600"/>
              <a:buFontTx/>
              <a:buChar char="■"/>
              <a:defRPr sz="1600">
                <a:solidFill>
                  <a:srgbClr val="002244"/>
                </a:solidFill>
              </a:defRPr>
            </a:lvl2pPr>
            <a:lvl3pPr marL="1393188" indent="-345438" defTabSz="914400">
              <a:lnSpc>
                <a:spcPct val="100000"/>
              </a:lnSpc>
              <a:buClrTx/>
              <a:buSzPts val="1600"/>
              <a:buFontTx/>
              <a:buChar char="﹣"/>
              <a:defRPr sz="1600">
                <a:solidFill>
                  <a:srgbClr val="002244"/>
                </a:solidFill>
              </a:defRPr>
            </a:lvl3pPr>
            <a:lvl4pPr marL="1850388" indent="-345438" defTabSz="914400">
              <a:lnSpc>
                <a:spcPct val="100000"/>
              </a:lnSpc>
              <a:buClrTx/>
              <a:buSzPts val="1600"/>
              <a:buFontTx/>
              <a:buChar char="●"/>
              <a:defRPr sz="1600">
                <a:solidFill>
                  <a:srgbClr val="002244"/>
                </a:solidFill>
              </a:defRPr>
            </a:lvl4pPr>
            <a:lvl5pPr marL="2307588" indent="-345438" defTabSz="914400">
              <a:lnSpc>
                <a:spcPct val="100000"/>
              </a:lnSpc>
              <a:buClrTx/>
              <a:buSzPts val="1600"/>
              <a:buFontTx/>
              <a:buChar char="○"/>
              <a:defRPr sz="1600">
                <a:solidFill>
                  <a:srgbClr val="002244"/>
                </a:solidFill>
              </a:defRPr>
            </a:lvl5pPr>
          </a:lstStyle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pic>
        <p:nvPicPr>
          <p:cNvPr id="98" name="Google Shape;66;p30" descr="Google Shape;66;p3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05268" y="6500595"/>
            <a:ext cx="1431033" cy="21120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Numéro de diapositive"/>
          <p:cNvSpPr txBox="1"/>
          <p:nvPr>
            <p:ph type="sldNum" sz="quarter" idx="2"/>
          </p:nvPr>
        </p:nvSpPr>
        <p:spPr>
          <a:xfrm>
            <a:off x="51260" y="6391747"/>
            <a:ext cx="440140" cy="428898"/>
          </a:xfrm>
          <a:prstGeom prst="rect">
            <a:avLst/>
          </a:prstGeom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1"/>
          <p:cNvSpPr txBox="1"/>
          <p:nvPr/>
        </p:nvSpPr>
        <p:spPr>
          <a:xfrm>
            <a:off x="5116399" y="-874134"/>
            <a:ext cx="7075602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 defTabSz="1219200">
              <a:defRPr sz="1000">
                <a:solidFill>
                  <a:srgbClr val="C8C8C8"/>
                </a:solidFill>
              </a:defRPr>
            </a:lvl1pPr>
          </a:lstStyle>
          <a:p>
            <a:pPr/>
            <a:r>
              <a:t>SNOWFLAKE CORPORATE GOOGLE SLIDES THEME 2024 v1.1</a:t>
            </a:r>
          </a:p>
        </p:txBody>
      </p:sp>
      <p:sp>
        <p:nvSpPr>
          <p:cNvPr id="3" name="Google Shape;134;p14"/>
          <p:cNvSpPr/>
          <p:nvPr/>
        </p:nvSpPr>
        <p:spPr>
          <a:xfrm>
            <a:off x="609593" y="6461760"/>
            <a:ext cx="180334" cy="171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9" h="21600" fill="norm" stroke="1" extrusionOk="0">
                <a:moveTo>
                  <a:pt x="19729" y="9329"/>
                </a:moveTo>
                <a:lnTo>
                  <a:pt x="17318" y="10801"/>
                </a:lnTo>
                <a:lnTo>
                  <a:pt x="19729" y="12269"/>
                </a:lnTo>
                <a:cubicBezTo>
                  <a:pt x="20338" y="12641"/>
                  <a:pt x="20546" y="13460"/>
                  <a:pt x="20194" y="14103"/>
                </a:cubicBezTo>
                <a:cubicBezTo>
                  <a:pt x="19842" y="14747"/>
                  <a:pt x="19066" y="14963"/>
                  <a:pt x="18459" y="14593"/>
                </a:cubicBezTo>
                <a:lnTo>
                  <a:pt x="14141" y="11961"/>
                </a:lnTo>
                <a:cubicBezTo>
                  <a:pt x="13853" y="11783"/>
                  <a:pt x="13653" y="11506"/>
                  <a:pt x="13565" y="11195"/>
                </a:cubicBezTo>
                <a:cubicBezTo>
                  <a:pt x="13492" y="10950"/>
                  <a:pt x="13488" y="10688"/>
                  <a:pt x="13553" y="10441"/>
                </a:cubicBezTo>
                <a:cubicBezTo>
                  <a:pt x="13642" y="10101"/>
                  <a:pt x="13853" y="9812"/>
                  <a:pt x="14141" y="9636"/>
                </a:cubicBezTo>
                <a:lnTo>
                  <a:pt x="18459" y="7006"/>
                </a:lnTo>
                <a:cubicBezTo>
                  <a:pt x="19066" y="6636"/>
                  <a:pt x="19843" y="6856"/>
                  <a:pt x="20194" y="7498"/>
                </a:cubicBezTo>
                <a:cubicBezTo>
                  <a:pt x="20546" y="8140"/>
                  <a:pt x="20338" y="8958"/>
                  <a:pt x="19729" y="9329"/>
                </a:cubicBezTo>
                <a:close/>
                <a:moveTo>
                  <a:pt x="17447" y="16463"/>
                </a:moveTo>
                <a:lnTo>
                  <a:pt x="13129" y="13834"/>
                </a:lnTo>
                <a:cubicBezTo>
                  <a:pt x="12907" y="13697"/>
                  <a:pt x="12650" y="13636"/>
                  <a:pt x="12394" y="13659"/>
                </a:cubicBezTo>
                <a:cubicBezTo>
                  <a:pt x="11735" y="13709"/>
                  <a:pt x="11218" y="14289"/>
                  <a:pt x="11218" y="14996"/>
                </a:cubicBezTo>
                <a:lnTo>
                  <a:pt x="11218" y="20258"/>
                </a:lnTo>
                <a:cubicBezTo>
                  <a:pt x="11218" y="20999"/>
                  <a:pt x="11785" y="21600"/>
                  <a:pt x="12488" y="21600"/>
                </a:cubicBezTo>
                <a:cubicBezTo>
                  <a:pt x="13191" y="21600"/>
                  <a:pt x="13760" y="20999"/>
                  <a:pt x="13760" y="20258"/>
                </a:cubicBezTo>
                <a:lnTo>
                  <a:pt x="13760" y="17314"/>
                </a:lnTo>
                <a:lnTo>
                  <a:pt x="16177" y="18787"/>
                </a:lnTo>
                <a:cubicBezTo>
                  <a:pt x="16785" y="19160"/>
                  <a:pt x="17561" y="18939"/>
                  <a:pt x="17912" y="18299"/>
                </a:cubicBezTo>
                <a:cubicBezTo>
                  <a:pt x="18262" y="17659"/>
                  <a:pt x="18055" y="16834"/>
                  <a:pt x="17447" y="16463"/>
                </a:cubicBezTo>
                <a:close/>
                <a:moveTo>
                  <a:pt x="12465" y="11315"/>
                </a:moveTo>
                <a:lnTo>
                  <a:pt x="10671" y="13207"/>
                </a:lnTo>
                <a:cubicBezTo>
                  <a:pt x="10619" y="13263"/>
                  <a:pt x="10520" y="13308"/>
                  <a:pt x="10446" y="13308"/>
                </a:cubicBezTo>
                <a:lnTo>
                  <a:pt x="9917" y="13308"/>
                </a:lnTo>
                <a:cubicBezTo>
                  <a:pt x="9845" y="13308"/>
                  <a:pt x="9744" y="13263"/>
                  <a:pt x="9692" y="13207"/>
                </a:cubicBezTo>
                <a:lnTo>
                  <a:pt x="7899" y="11315"/>
                </a:lnTo>
                <a:cubicBezTo>
                  <a:pt x="7847" y="11262"/>
                  <a:pt x="7806" y="11155"/>
                  <a:pt x="7806" y="11079"/>
                </a:cubicBezTo>
                <a:lnTo>
                  <a:pt x="7806" y="10521"/>
                </a:lnTo>
                <a:cubicBezTo>
                  <a:pt x="7806" y="10444"/>
                  <a:pt x="7847" y="10337"/>
                  <a:pt x="7899" y="10283"/>
                </a:cubicBezTo>
                <a:lnTo>
                  <a:pt x="9692" y="8391"/>
                </a:lnTo>
                <a:cubicBezTo>
                  <a:pt x="9744" y="8335"/>
                  <a:pt x="9845" y="8291"/>
                  <a:pt x="9917" y="8291"/>
                </a:cubicBezTo>
                <a:lnTo>
                  <a:pt x="10446" y="8291"/>
                </a:lnTo>
                <a:cubicBezTo>
                  <a:pt x="10519" y="8291"/>
                  <a:pt x="10619" y="8335"/>
                  <a:pt x="10671" y="8391"/>
                </a:cubicBezTo>
                <a:lnTo>
                  <a:pt x="12465" y="10283"/>
                </a:lnTo>
                <a:cubicBezTo>
                  <a:pt x="12516" y="10337"/>
                  <a:pt x="12558" y="10444"/>
                  <a:pt x="12558" y="10521"/>
                </a:cubicBezTo>
                <a:lnTo>
                  <a:pt x="12558" y="11079"/>
                </a:lnTo>
                <a:cubicBezTo>
                  <a:pt x="12558" y="11155"/>
                  <a:pt x="12516" y="11262"/>
                  <a:pt x="12465" y="11315"/>
                </a:cubicBezTo>
                <a:close/>
                <a:moveTo>
                  <a:pt x="11031" y="10790"/>
                </a:moveTo>
                <a:cubicBezTo>
                  <a:pt x="11031" y="10713"/>
                  <a:pt x="10987" y="10607"/>
                  <a:pt x="10936" y="10550"/>
                </a:cubicBezTo>
                <a:lnTo>
                  <a:pt x="10416" y="10005"/>
                </a:lnTo>
                <a:cubicBezTo>
                  <a:pt x="10365" y="9951"/>
                  <a:pt x="10264" y="9906"/>
                  <a:pt x="10192" y="9906"/>
                </a:cubicBezTo>
                <a:lnTo>
                  <a:pt x="10171" y="9906"/>
                </a:lnTo>
                <a:cubicBezTo>
                  <a:pt x="10099" y="9906"/>
                  <a:pt x="9998" y="9951"/>
                  <a:pt x="9948" y="10005"/>
                </a:cubicBezTo>
                <a:lnTo>
                  <a:pt x="9428" y="10550"/>
                </a:lnTo>
                <a:cubicBezTo>
                  <a:pt x="9376" y="10607"/>
                  <a:pt x="9336" y="10713"/>
                  <a:pt x="9336" y="10790"/>
                </a:cubicBezTo>
                <a:lnTo>
                  <a:pt x="9336" y="10811"/>
                </a:lnTo>
                <a:cubicBezTo>
                  <a:pt x="9336" y="10887"/>
                  <a:pt x="9376" y="10992"/>
                  <a:pt x="9428" y="11048"/>
                </a:cubicBezTo>
                <a:lnTo>
                  <a:pt x="9948" y="11595"/>
                </a:lnTo>
                <a:cubicBezTo>
                  <a:pt x="9999" y="11649"/>
                  <a:pt x="10099" y="11694"/>
                  <a:pt x="10171" y="11694"/>
                </a:cubicBezTo>
                <a:lnTo>
                  <a:pt x="10192" y="11694"/>
                </a:lnTo>
                <a:cubicBezTo>
                  <a:pt x="10264" y="11694"/>
                  <a:pt x="10365" y="11649"/>
                  <a:pt x="10416" y="11595"/>
                </a:cubicBezTo>
                <a:lnTo>
                  <a:pt x="10936" y="11048"/>
                </a:lnTo>
                <a:cubicBezTo>
                  <a:pt x="10987" y="10992"/>
                  <a:pt x="11031" y="10887"/>
                  <a:pt x="11031" y="10811"/>
                </a:cubicBezTo>
                <a:close/>
                <a:moveTo>
                  <a:pt x="2917" y="5135"/>
                </a:moveTo>
                <a:lnTo>
                  <a:pt x="7234" y="7766"/>
                </a:lnTo>
                <a:cubicBezTo>
                  <a:pt x="7458" y="7902"/>
                  <a:pt x="7715" y="7963"/>
                  <a:pt x="7972" y="7941"/>
                </a:cubicBezTo>
                <a:cubicBezTo>
                  <a:pt x="8629" y="7890"/>
                  <a:pt x="9148" y="7308"/>
                  <a:pt x="9148" y="6603"/>
                </a:cubicBezTo>
                <a:lnTo>
                  <a:pt x="9148" y="1341"/>
                </a:lnTo>
                <a:cubicBezTo>
                  <a:pt x="9148" y="601"/>
                  <a:pt x="8577" y="0"/>
                  <a:pt x="7877" y="0"/>
                </a:cubicBezTo>
                <a:cubicBezTo>
                  <a:pt x="7177" y="0"/>
                  <a:pt x="6606" y="601"/>
                  <a:pt x="6606" y="1341"/>
                </a:cubicBezTo>
                <a:lnTo>
                  <a:pt x="6606" y="4285"/>
                </a:lnTo>
                <a:lnTo>
                  <a:pt x="4186" y="2810"/>
                </a:lnTo>
                <a:cubicBezTo>
                  <a:pt x="3580" y="2440"/>
                  <a:pt x="2804" y="2660"/>
                  <a:pt x="2452" y="3300"/>
                </a:cubicBezTo>
                <a:cubicBezTo>
                  <a:pt x="2102" y="3941"/>
                  <a:pt x="2308" y="4761"/>
                  <a:pt x="2912" y="5132"/>
                </a:cubicBezTo>
                <a:cubicBezTo>
                  <a:pt x="2914" y="5133"/>
                  <a:pt x="2915" y="5134"/>
                  <a:pt x="2917" y="5135"/>
                </a:cubicBezTo>
                <a:close/>
                <a:moveTo>
                  <a:pt x="12394" y="7941"/>
                </a:moveTo>
                <a:cubicBezTo>
                  <a:pt x="12650" y="7963"/>
                  <a:pt x="12907" y="7902"/>
                  <a:pt x="13129" y="7766"/>
                </a:cubicBezTo>
                <a:lnTo>
                  <a:pt x="17447" y="5135"/>
                </a:lnTo>
                <a:cubicBezTo>
                  <a:pt x="18052" y="4767"/>
                  <a:pt x="18262" y="3947"/>
                  <a:pt x="17914" y="3305"/>
                </a:cubicBezTo>
                <a:cubicBezTo>
                  <a:pt x="17913" y="3304"/>
                  <a:pt x="17913" y="3302"/>
                  <a:pt x="17912" y="3300"/>
                </a:cubicBezTo>
                <a:cubicBezTo>
                  <a:pt x="17561" y="2660"/>
                  <a:pt x="16785" y="2440"/>
                  <a:pt x="16177" y="2810"/>
                </a:cubicBezTo>
                <a:lnTo>
                  <a:pt x="13760" y="4285"/>
                </a:lnTo>
                <a:lnTo>
                  <a:pt x="13760" y="1341"/>
                </a:lnTo>
                <a:cubicBezTo>
                  <a:pt x="13760" y="601"/>
                  <a:pt x="13191" y="0"/>
                  <a:pt x="12488" y="0"/>
                </a:cubicBezTo>
                <a:cubicBezTo>
                  <a:pt x="11785" y="0"/>
                  <a:pt x="11218" y="601"/>
                  <a:pt x="11218" y="1341"/>
                </a:cubicBezTo>
                <a:lnTo>
                  <a:pt x="11218" y="6603"/>
                </a:lnTo>
                <a:cubicBezTo>
                  <a:pt x="11218" y="7308"/>
                  <a:pt x="11735" y="7890"/>
                  <a:pt x="12394" y="7941"/>
                </a:cubicBezTo>
                <a:close/>
                <a:moveTo>
                  <a:pt x="7972" y="13659"/>
                </a:moveTo>
                <a:cubicBezTo>
                  <a:pt x="7715" y="13636"/>
                  <a:pt x="7457" y="13697"/>
                  <a:pt x="7234" y="13834"/>
                </a:cubicBezTo>
                <a:lnTo>
                  <a:pt x="2917" y="16463"/>
                </a:lnTo>
                <a:cubicBezTo>
                  <a:pt x="2309" y="16834"/>
                  <a:pt x="2102" y="17657"/>
                  <a:pt x="2452" y="18299"/>
                </a:cubicBezTo>
                <a:cubicBezTo>
                  <a:pt x="2802" y="18942"/>
                  <a:pt x="3580" y="19160"/>
                  <a:pt x="4186" y="18787"/>
                </a:cubicBezTo>
                <a:lnTo>
                  <a:pt x="6606" y="17314"/>
                </a:lnTo>
                <a:lnTo>
                  <a:pt x="6606" y="20258"/>
                </a:lnTo>
                <a:cubicBezTo>
                  <a:pt x="6606" y="20999"/>
                  <a:pt x="7174" y="21600"/>
                  <a:pt x="7877" y="21600"/>
                </a:cubicBezTo>
                <a:cubicBezTo>
                  <a:pt x="8580" y="21600"/>
                  <a:pt x="9148" y="20999"/>
                  <a:pt x="9148" y="20258"/>
                </a:cubicBezTo>
                <a:lnTo>
                  <a:pt x="9148" y="14996"/>
                </a:lnTo>
                <a:cubicBezTo>
                  <a:pt x="9148" y="14289"/>
                  <a:pt x="8629" y="13709"/>
                  <a:pt x="7972" y="13659"/>
                </a:cubicBezTo>
                <a:close/>
                <a:moveTo>
                  <a:pt x="6801" y="11195"/>
                </a:moveTo>
                <a:cubicBezTo>
                  <a:pt x="6843" y="11054"/>
                  <a:pt x="6862" y="10906"/>
                  <a:pt x="6859" y="10758"/>
                </a:cubicBezTo>
                <a:cubicBezTo>
                  <a:pt x="6853" y="10653"/>
                  <a:pt x="6841" y="10547"/>
                  <a:pt x="6813" y="10441"/>
                </a:cubicBezTo>
                <a:cubicBezTo>
                  <a:pt x="6727" y="10114"/>
                  <a:pt x="6525" y="9821"/>
                  <a:pt x="6221" y="9636"/>
                </a:cubicBezTo>
                <a:lnTo>
                  <a:pt x="1906" y="7006"/>
                </a:lnTo>
                <a:cubicBezTo>
                  <a:pt x="1298" y="6636"/>
                  <a:pt x="521" y="6856"/>
                  <a:pt x="171" y="7498"/>
                </a:cubicBezTo>
                <a:cubicBezTo>
                  <a:pt x="-178" y="8140"/>
                  <a:pt x="27" y="8958"/>
                  <a:pt x="636" y="9329"/>
                </a:cubicBezTo>
                <a:lnTo>
                  <a:pt x="3047" y="10801"/>
                </a:lnTo>
                <a:lnTo>
                  <a:pt x="636" y="12269"/>
                </a:lnTo>
                <a:cubicBezTo>
                  <a:pt x="27" y="12641"/>
                  <a:pt x="-181" y="13460"/>
                  <a:pt x="171" y="14103"/>
                </a:cubicBezTo>
                <a:cubicBezTo>
                  <a:pt x="524" y="14747"/>
                  <a:pt x="1298" y="14963"/>
                  <a:pt x="1906" y="14593"/>
                </a:cubicBezTo>
                <a:lnTo>
                  <a:pt x="6221" y="11961"/>
                </a:lnTo>
                <a:cubicBezTo>
                  <a:pt x="6499" y="11793"/>
                  <a:pt x="6706" y="11519"/>
                  <a:pt x="6801" y="11195"/>
                </a:cubicBezTo>
                <a:close/>
                <a:moveTo>
                  <a:pt x="20432" y="2470"/>
                </a:moveTo>
                <a:lnTo>
                  <a:pt x="20239" y="2470"/>
                </a:lnTo>
                <a:lnTo>
                  <a:pt x="20239" y="2722"/>
                </a:lnTo>
                <a:lnTo>
                  <a:pt x="20432" y="2722"/>
                </a:lnTo>
                <a:cubicBezTo>
                  <a:pt x="20522" y="2722"/>
                  <a:pt x="20580" y="2679"/>
                  <a:pt x="20580" y="2598"/>
                </a:cubicBezTo>
                <a:cubicBezTo>
                  <a:pt x="20580" y="2518"/>
                  <a:pt x="20526" y="2470"/>
                  <a:pt x="20432" y="2470"/>
                </a:cubicBezTo>
                <a:close/>
                <a:moveTo>
                  <a:pt x="20002" y="2237"/>
                </a:moveTo>
                <a:lnTo>
                  <a:pt x="20437" y="2237"/>
                </a:lnTo>
                <a:cubicBezTo>
                  <a:pt x="20675" y="2237"/>
                  <a:pt x="20832" y="2375"/>
                  <a:pt x="20832" y="2588"/>
                </a:cubicBezTo>
                <a:cubicBezTo>
                  <a:pt x="20832" y="2722"/>
                  <a:pt x="20769" y="2821"/>
                  <a:pt x="20675" y="2884"/>
                </a:cubicBezTo>
                <a:lnTo>
                  <a:pt x="20845" y="3145"/>
                </a:lnTo>
                <a:lnTo>
                  <a:pt x="20845" y="3197"/>
                </a:lnTo>
                <a:lnTo>
                  <a:pt x="20598" y="3197"/>
                </a:lnTo>
                <a:lnTo>
                  <a:pt x="20432" y="2945"/>
                </a:lnTo>
                <a:lnTo>
                  <a:pt x="20239" y="2945"/>
                </a:lnTo>
                <a:lnTo>
                  <a:pt x="20239" y="3197"/>
                </a:lnTo>
                <a:lnTo>
                  <a:pt x="20002" y="3197"/>
                </a:lnTo>
                <a:close/>
                <a:moveTo>
                  <a:pt x="21217" y="2736"/>
                </a:moveTo>
                <a:cubicBezTo>
                  <a:pt x="21217" y="2222"/>
                  <a:pt x="20895" y="1832"/>
                  <a:pt x="20401" y="1832"/>
                </a:cubicBezTo>
                <a:cubicBezTo>
                  <a:pt x="19916" y="1832"/>
                  <a:pt x="19593" y="2203"/>
                  <a:pt x="19593" y="2736"/>
                </a:cubicBezTo>
                <a:cubicBezTo>
                  <a:pt x="19593" y="3245"/>
                  <a:pt x="19916" y="3640"/>
                  <a:pt x="20401" y="3640"/>
                </a:cubicBezTo>
                <a:cubicBezTo>
                  <a:pt x="20895" y="3640"/>
                  <a:pt x="21217" y="3250"/>
                  <a:pt x="21217" y="2736"/>
                </a:cubicBezTo>
                <a:close/>
                <a:moveTo>
                  <a:pt x="21419" y="2736"/>
                </a:moveTo>
                <a:cubicBezTo>
                  <a:pt x="21419" y="3340"/>
                  <a:pt x="21038" y="3844"/>
                  <a:pt x="20401" y="3844"/>
                </a:cubicBezTo>
                <a:cubicBezTo>
                  <a:pt x="19764" y="3844"/>
                  <a:pt x="19392" y="3335"/>
                  <a:pt x="19392" y="2736"/>
                </a:cubicBezTo>
                <a:cubicBezTo>
                  <a:pt x="19392" y="2137"/>
                  <a:pt x="19768" y="1628"/>
                  <a:pt x="20401" y="1628"/>
                </a:cubicBezTo>
                <a:cubicBezTo>
                  <a:pt x="21034" y="1628"/>
                  <a:pt x="21419" y="2132"/>
                  <a:pt x="21419" y="2736"/>
                </a:cubicBezTo>
                <a:close/>
              </a:path>
            </a:pathLst>
          </a:custGeom>
          <a:solidFill>
            <a:srgbClr val="29B5E8"/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1219200">
              <a:defRPr sz="1600">
                <a:solidFill>
                  <a:srgbClr val="262626"/>
                </a:solidFill>
              </a:defRPr>
            </a:pPr>
          </a:p>
        </p:txBody>
      </p:sp>
      <p:sp>
        <p:nvSpPr>
          <p:cNvPr id="4" name="Google Shape;135;p14"/>
          <p:cNvSpPr txBox="1"/>
          <p:nvPr/>
        </p:nvSpPr>
        <p:spPr>
          <a:xfrm>
            <a:off x="880867" y="6489221"/>
            <a:ext cx="224160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r>
              <a:t>© 2024 Snowflake Inc. All Rights Reserved</a:t>
            </a:r>
          </a:p>
        </p:txBody>
      </p:sp>
      <p:sp>
        <p:nvSpPr>
          <p:cNvPr id="5" name="Texte du titre"/>
          <p:cNvSpPr txBox="1"/>
          <p:nvPr>
            <p:ph type="title"/>
          </p:nvPr>
        </p:nvSpPr>
        <p:spPr>
          <a:xfrm>
            <a:off x="609599" y="274637"/>
            <a:ext cx="10972801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/>
          <a:lstStyle/>
          <a:p>
            <a:pPr/>
            <a:r>
              <a:t>Texte du titre</a:t>
            </a:r>
          </a:p>
        </p:txBody>
      </p:sp>
      <p:sp>
        <p:nvSpPr>
          <p:cNvPr id="6" name="Texte niveau 1…"/>
          <p:cNvSpPr txBox="1"/>
          <p:nvPr>
            <p:ph type="body" idx="1"/>
          </p:nvPr>
        </p:nvSpPr>
        <p:spPr>
          <a:xfrm>
            <a:off x="609599" y="1600199"/>
            <a:ext cx="10972801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" name="Numéro de diapositive"/>
          <p:cNvSpPr txBox="1"/>
          <p:nvPr>
            <p:ph type="sldNum" sz="quarter" idx="2"/>
          </p:nvPr>
        </p:nvSpPr>
        <p:spPr>
          <a:xfrm>
            <a:off x="11477400" y="6485406"/>
            <a:ext cx="127001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 defTabSz="1219200">
              <a:defRPr sz="800">
                <a:solidFill>
                  <a:srgbClr val="929292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transition xmlns:p14="http://schemas.microsoft.com/office/powerpoint/2010/main" spd="med" advClick="1"/>
  <p:txStyles>
    <p:titleStyle>
      <a:lvl1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1219200" latinLnBrk="0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400" u="none">
          <a:solidFill>
            <a:srgbClr val="262626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571500" marR="0" indent="-457200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1pPr>
      <a:lvl2pPr marL="1028700" marR="0" indent="-457200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2pPr>
      <a:lvl3pPr marL="15983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3pPr>
      <a:lvl4pPr marL="20555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4pPr>
      <a:lvl5pPr marL="25127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5pPr>
      <a:lvl6pPr marL="29699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6pPr>
      <a:lvl7pPr marL="34271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7pPr>
      <a:lvl8pPr marL="38843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8pPr>
      <a:lvl9pPr marL="4341585" marR="0" indent="-544285" algn="l" defTabSz="1219200" latinLnBrk="0">
        <a:lnSpc>
          <a:spcPct val="115000"/>
        </a:lnSpc>
        <a:spcBef>
          <a:spcPts val="0"/>
        </a:spcBef>
        <a:spcAft>
          <a:spcPts val="0"/>
        </a:spcAft>
        <a:buClr>
          <a:srgbClr val="29B5E8"/>
        </a:buClr>
        <a:buSzPts val="2400"/>
        <a:buFont typeface="Arial"/>
        <a:buChar char="•"/>
        <a:tabLst/>
        <a:defRPr b="0" baseline="0" cap="none" i="0" spc="0" strike="noStrike" sz="2400" u="none">
          <a:solidFill>
            <a:srgbClr val="5B5B5B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1219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152;p1"/>
          <p:cNvSpPr txBox="1"/>
          <p:nvPr/>
        </p:nvSpPr>
        <p:spPr>
          <a:xfrm>
            <a:off x="4921617" y="3883854"/>
            <a:ext cx="7280042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212449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ETL 2 : </a:t>
            </a:r>
            <a:endParaRPr>
              <a:solidFill>
                <a:srgbClr val="000000"/>
              </a:solidFill>
            </a:endParaR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The cloud infrastructure </a:t>
            </a:r>
          </a:p>
        </p:txBody>
      </p:sp>
      <p:sp>
        <p:nvSpPr>
          <p:cNvPr id="359" name="Google Shape;153;p1"/>
          <p:cNvSpPr txBox="1"/>
          <p:nvPr/>
        </p:nvSpPr>
        <p:spPr>
          <a:xfrm>
            <a:off x="4921617" y="5685563"/>
            <a:ext cx="7280042" cy="24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4876"/>
              </a:lnSpc>
              <a:defRPr sz="1600">
                <a:solidFill>
                  <a:srgbClr val="212449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r>
              <a:t>Laura Belmond - Solution Engineer</a:t>
            </a:r>
          </a:p>
        </p:txBody>
      </p:sp>
      <p:pic>
        <p:nvPicPr>
          <p:cNvPr id="360" name="Google Shape;154;p1" descr="Google Shape;154;p1"/>
          <p:cNvPicPr>
            <a:picLocks noChangeAspect="1"/>
          </p:cNvPicPr>
          <p:nvPr/>
        </p:nvPicPr>
        <p:blipFill>
          <a:blip r:embed="rId2">
            <a:extLst/>
          </a:blip>
          <a:srcRect l="15278" t="8592" r="15277" b="8589"/>
          <a:stretch>
            <a:fillRect/>
          </a:stretch>
        </p:blipFill>
        <p:spPr>
          <a:xfrm>
            <a:off x="-1" y="1714"/>
            <a:ext cx="4599428" cy="6856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Google Shape;166;g27b40488555_0_27" descr="Google Shape;166;g27b40488555_0_27"/>
          <p:cNvPicPr>
            <a:picLocks noChangeAspect="1"/>
          </p:cNvPicPr>
          <p:nvPr/>
        </p:nvPicPr>
        <p:blipFill>
          <a:blip r:embed="rId3">
            <a:extLst/>
          </a:blip>
          <a:srcRect l="53657" t="14639" r="15684" b="14639"/>
          <a:stretch>
            <a:fillRect/>
          </a:stretch>
        </p:blipFill>
        <p:spPr>
          <a:xfrm>
            <a:off x="0" y="1712"/>
            <a:ext cx="4599426" cy="6856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Google Shape;101;p1" descr="Google Shape;101;p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5306" y="1980807"/>
            <a:ext cx="6680280" cy="7828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Capture d’écran 2025-08-31 à 09.19.46.png" descr="Capture d’écran 2025-08-31 à 09.19.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378339" y="-55542"/>
            <a:ext cx="5141983" cy="6969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vidéo-collée.png" descr="vidéo-collé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2227672" y="-122910"/>
            <a:ext cx="7103821" cy="7103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nowflake : exploration of a data warehouse"/>
          <p:cNvSpPr txBox="1"/>
          <p:nvPr>
            <p:ph type="body" sz="quarter" idx="4294967295"/>
          </p:nvPr>
        </p:nvSpPr>
        <p:spPr>
          <a:xfrm>
            <a:off x="833171" y="462909"/>
            <a:ext cx="9864915" cy="945245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05255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564">
                <a:solidFill>
                  <a:srgbClr val="011993"/>
                </a:solidFill>
              </a:defRPr>
            </a:lvl1pPr>
          </a:lstStyle>
          <a:p>
            <a:pPr/>
            <a:r>
              <a:t>Snowflake : exploration of a data warehouse</a:t>
            </a:r>
          </a:p>
        </p:txBody>
      </p:sp>
      <p:pic>
        <p:nvPicPr>
          <p:cNvPr id="403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0590" y="1440058"/>
            <a:ext cx="5090077" cy="5090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nowflake : How to access the warehouse"/>
          <p:cNvSpPr txBox="1"/>
          <p:nvPr>
            <p:ph type="body" sz="quarter" idx="4294967295"/>
          </p:nvPr>
        </p:nvSpPr>
        <p:spPr>
          <a:xfrm>
            <a:off x="833171" y="462909"/>
            <a:ext cx="9864915" cy="945245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Snowflake : How to access the warehouse</a:t>
            </a:r>
          </a:p>
        </p:txBody>
      </p:sp>
      <p:pic>
        <p:nvPicPr>
          <p:cNvPr id="406" name="Capture d’écran 2025-09-29 à 23.05.06.png" descr="Capture d’écran 2025-09-29 à 23.0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0885" y="1424848"/>
            <a:ext cx="8050230" cy="5030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Keypair"/>
          <p:cNvSpPr txBox="1"/>
          <p:nvPr>
            <p:ph type="body" sz="quarter" idx="4294967295"/>
          </p:nvPr>
        </p:nvSpPr>
        <p:spPr>
          <a:xfrm>
            <a:off x="833171" y="462909"/>
            <a:ext cx="9864915" cy="945245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Keypair </a:t>
            </a:r>
          </a:p>
        </p:txBody>
      </p:sp>
      <p:sp>
        <p:nvSpPr>
          <p:cNvPr id="409" name="Think of your key pair as a special lock and key set:…"/>
          <p:cNvSpPr txBox="1"/>
          <p:nvPr/>
        </p:nvSpPr>
        <p:spPr>
          <a:xfrm>
            <a:off x="751076" y="1877443"/>
            <a:ext cx="10689847" cy="1330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Think of your key pair as a special lock and key set:</a:t>
            </a:r>
          </a:p>
          <a:p>
            <a:pPr/>
            <a:r>
              <a:rPr b="1"/>
              <a:t>The Private Key is the Unique Key:</a:t>
            </a:r>
            <a:r>
              <a:t> This is the physical key that you hold. It's the only tool that can create the correct signature (the "turn of the lock").</a:t>
            </a:r>
          </a:p>
          <a:p>
            <a:pPr/>
            <a:r>
              <a:rPr b="1"/>
              <a:t>The Public Key is the Lock's Unique Pattern:</a:t>
            </a:r>
            <a:r>
              <a:t> This is the lock you attach to your front door (or the key you give to Snowflake). It defines the exact pattern needed to open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Keypair on snowflake (don’t set up rotation)"/>
          <p:cNvSpPr txBox="1"/>
          <p:nvPr>
            <p:ph type="body" sz="quarter" idx="4294967295"/>
          </p:nvPr>
        </p:nvSpPr>
        <p:spPr>
          <a:xfrm>
            <a:off x="833171" y="462909"/>
            <a:ext cx="9864915" cy="945245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Keypair on snowflake (don’t set up rotation)</a:t>
            </a:r>
          </a:p>
        </p:txBody>
      </p:sp>
      <p:sp>
        <p:nvSpPr>
          <p:cNvPr id="412" name="https://docs.snowflake.com/en/user-guide/key-pair-auth"/>
          <p:cNvSpPr txBox="1"/>
          <p:nvPr/>
        </p:nvSpPr>
        <p:spPr>
          <a:xfrm>
            <a:off x="1056682" y="1498917"/>
            <a:ext cx="4462410" cy="28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https://docs.snowflake.com/en/user-guide/key-pair-auth</a:t>
            </a:r>
          </a:p>
        </p:txBody>
      </p:sp>
      <p:pic>
        <p:nvPicPr>
          <p:cNvPr id="413" name="Capture d’écran 2025-09-29 à 23.17.32.png" descr="Capture d’écran 2025-09-29 à 23.17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565" y="1878502"/>
            <a:ext cx="6614833" cy="3743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40141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6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Building a Data Pipeline, </a:t>
            </a:r>
            <a:r>
              <a:rPr>
                <a:solidFill>
                  <a:srgbClr val="011993"/>
                </a:solidFill>
              </a:rPr>
              <a:t>how ?</a:t>
            </a:r>
          </a:p>
        </p:txBody>
      </p:sp>
      <p:pic>
        <p:nvPicPr>
          <p:cNvPr id="417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0273" y="3792038"/>
            <a:ext cx="1338173" cy="1937674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The goal is to design, automate, and monitor end-to-end data pipelines that meet real-world business requirements, in 18 hours.…"/>
          <p:cNvSpPr txBox="1"/>
          <p:nvPr/>
        </p:nvSpPr>
        <p:spPr>
          <a:xfrm>
            <a:off x="162832" y="2276559"/>
            <a:ext cx="11866336" cy="13302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rPr b="1"/>
              <a:t>Definition:</a:t>
            </a:r>
            <a:r>
              <a:t> Cloud computing is the on-demand delivery of IT resources (compute, storage, databases, networking, etc.) over the Internet with pay-as-you-go pricing.</a:t>
            </a:r>
          </a:p>
          <a:p>
            <a:pPr/>
            <a:r>
              <a:rPr b="1"/>
              <a:t>The Key Shift:</a:t>
            </a:r>
            <a:r>
              <a:t> It represents a strategic shift from </a:t>
            </a:r>
            <a:r>
              <a:rPr b="1"/>
              <a:t>CAPEX</a:t>
            </a:r>
            <a:r>
              <a:t> (Capital Expenditure, fixed cost on hardware) to </a:t>
            </a:r>
            <a:r>
              <a:rPr b="1"/>
              <a:t>OPEX</a:t>
            </a:r>
            <a:r>
              <a:t> (Operational Expenditure, variable cost based on consumption).</a:t>
            </a:r>
          </a:p>
          <a:p>
            <a:pPr/>
            <a:r>
              <a:rPr b="1"/>
              <a:t>Core Benefits:</a:t>
            </a:r>
            <a:r>
              <a:t> Agility, massive scale, global reach, and cost efficiency.</a:t>
            </a:r>
          </a:p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40141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1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Building a Data Pipeline, </a:t>
            </a:r>
            <a:r>
              <a:rPr>
                <a:solidFill>
                  <a:srgbClr val="011993"/>
                </a:solidFill>
              </a:rPr>
              <a:t>how ?</a:t>
            </a:r>
          </a:p>
        </p:txBody>
      </p:sp>
      <p:pic>
        <p:nvPicPr>
          <p:cNvPr id="422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8992" y="1746406"/>
            <a:ext cx="5974016" cy="3990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25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26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27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428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Introduction : What is the mood today?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The cloud providers</a:t>
            </a:r>
            <a:endParaRPr>
              <a:solidFill>
                <a:srgbClr val="D6D6D6"/>
              </a:solidFill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Examples of real company pipeline</a:t>
            </a:r>
            <a:r>
              <a:t> 		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 </a:t>
            </a:r>
            <a:r>
              <a:rPr>
                <a:solidFill>
                  <a:srgbClr val="0E143D"/>
                </a:solidFill>
              </a:rPr>
              <a:t>		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31" name="Google Shape;236;g27b40488555_0_90"/>
          <p:cNvSpPr/>
          <p:nvPr/>
        </p:nvSpPr>
        <p:spPr>
          <a:xfrm>
            <a:off x="679786" y="5271388"/>
            <a:ext cx="10394700" cy="517502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32" name="Google Shape;235;g27b40488555_0_90"/>
          <p:cNvSpPr txBox="1"/>
          <p:nvPr/>
        </p:nvSpPr>
        <p:spPr>
          <a:xfrm>
            <a:off x="-4755933" y="5228065"/>
            <a:ext cx="11478153" cy="1376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24" tIns="60924" rIns="60924" bIns="60924" anchor="ctr">
            <a:spAutoFit/>
          </a:bodyPr>
          <a:lstStyle/>
          <a:p>
            <a:pPr algn="r">
              <a:lnSpc>
                <a:spcPct val="80000"/>
              </a:lnSpc>
              <a:defRPr sz="3200">
                <a:latin typeface="EB Garamond"/>
                <a:ea typeface="EB Garamond"/>
                <a:cs typeface="EB Garamond"/>
                <a:sym typeface="EB Garamond"/>
              </a:defRPr>
            </a:pPr>
            <a:r>
              <a:t>AWS</a:t>
            </a:r>
          </a:p>
          <a:p>
            <a:pPr algn="r">
              <a:lnSpc>
                <a:spcPct val="80000"/>
              </a:lnSpc>
              <a:defRPr sz="3200">
                <a:latin typeface="EB Garamond"/>
                <a:ea typeface="EB Garamond"/>
                <a:cs typeface="EB Garamond"/>
                <a:sym typeface="EB Garamond"/>
              </a:defRPr>
            </a:pPr>
            <a:br/>
          </a:p>
        </p:txBody>
      </p:sp>
      <p:pic>
        <p:nvPicPr>
          <p:cNvPr id="433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957" y="194953"/>
            <a:ext cx="7804359" cy="4482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1" grpId="1"/>
      <p:bldP build="whole" bldLvl="1" animBg="1" rev="0" advAuto="0" spid="432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6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1034" y="873879"/>
            <a:ext cx="9549932" cy="4774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39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652684"/>
            <a:ext cx="12192001" cy="5556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7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68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69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370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Introduction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The cloud providers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Examples of real company pipeline</a:t>
            </a:r>
            <a:r>
              <a:t> 		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 </a:t>
            </a:r>
            <a:r>
              <a:rPr>
                <a:solidFill>
                  <a:srgbClr val="0E143D"/>
                </a:solidFill>
              </a:rPr>
              <a:t>		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42" name="IaaS (Infrastructure as a Service):…"/>
          <p:cNvSpPr txBox="1"/>
          <p:nvPr/>
        </p:nvSpPr>
        <p:spPr>
          <a:xfrm>
            <a:off x="593034" y="1870331"/>
            <a:ext cx="6272147" cy="13302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rPr b="1"/>
              <a:t>IaaS (Infrastructure as a Service):</a:t>
            </a:r>
          </a:p>
          <a:p>
            <a:pPr lvl="1"/>
            <a:r>
              <a:rPr b="1"/>
              <a:t>What you manage:</a:t>
            </a:r>
            <a:r>
              <a:t> Operating System (OS), applications, data.</a:t>
            </a:r>
          </a:p>
          <a:p>
            <a:pPr lvl="1"/>
            <a:r>
              <a:rPr b="1"/>
              <a:t>What the provider manages:</a:t>
            </a:r>
            <a:r>
              <a:t> Servers, storage, networking, physical security.</a:t>
            </a:r>
          </a:p>
          <a:p>
            <a:pPr lvl="1"/>
            <a:r>
              <a:rPr b="1"/>
              <a:t>Examples:</a:t>
            </a:r>
            <a:r>
              <a:t> AWS, Azure, Oracle</a:t>
            </a:r>
          </a:p>
          <a:p>
            <a:pPr/>
          </a:p>
        </p:txBody>
      </p:sp>
      <p:sp>
        <p:nvSpPr>
          <p:cNvPr id="443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The Shared Responsibility Model:</a:t>
            </a:r>
          </a:p>
        </p:txBody>
      </p:sp>
      <p:sp>
        <p:nvSpPr>
          <p:cNvPr id="444" name="PaaS (Platform as a Service): Provides a runtime environment for developing, running, and managing applications.…"/>
          <p:cNvSpPr txBox="1"/>
          <p:nvPr/>
        </p:nvSpPr>
        <p:spPr>
          <a:xfrm>
            <a:off x="1466839" y="3545899"/>
            <a:ext cx="6352693" cy="15334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rPr b="1"/>
              <a:t>PaaS (Platform as a Service):</a:t>
            </a:r>
            <a:r>
              <a:t> Provides a runtime environment for developing, running, and managing applications.</a:t>
            </a:r>
          </a:p>
          <a:p>
            <a:pPr/>
            <a:r>
              <a:rPr b="1"/>
              <a:t>What you manage:</a:t>
            </a:r>
            <a:r>
              <a:t> Applications and data only.</a:t>
            </a:r>
          </a:p>
          <a:p>
            <a:pPr/>
            <a:r>
              <a:rPr b="1"/>
              <a:t>What the provider manages:</a:t>
            </a:r>
            <a:r>
              <a:t> OS, servers, runtime environment, middleware.</a:t>
            </a:r>
          </a:p>
          <a:p>
            <a:pPr/>
            <a:r>
              <a:rPr b="1"/>
              <a:t>Focus:</a:t>
            </a:r>
            <a:r>
              <a:t> Developers can focus purely on code logic.</a:t>
            </a:r>
          </a:p>
          <a:p>
            <a:pPr/>
            <a:r>
              <a:rPr b="1"/>
              <a:t>Examples:</a:t>
            </a:r>
            <a:r>
              <a:t> AWS RDS (Managed Databases), SAP Cloud</a:t>
            </a:r>
          </a:p>
        </p:txBody>
      </p:sp>
      <p:sp>
        <p:nvSpPr>
          <p:cNvPr id="445" name="SaaS (Software as a Service): Provides a complete software solution ready for use.…"/>
          <p:cNvSpPr txBox="1"/>
          <p:nvPr/>
        </p:nvSpPr>
        <p:spPr>
          <a:xfrm>
            <a:off x="2695831" y="5424668"/>
            <a:ext cx="6800338" cy="11270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rPr b="1"/>
              <a:t>SaaS (Software as a Service):</a:t>
            </a:r>
            <a:r>
              <a:t> Provides a complete software solution ready for use.</a:t>
            </a:r>
          </a:p>
          <a:p>
            <a:pPr/>
            <a:r>
              <a:rPr b="1"/>
              <a:t>What you manage:</a:t>
            </a:r>
            <a:r>
              <a:t> User access and your data.</a:t>
            </a:r>
          </a:p>
          <a:p>
            <a:pPr/>
            <a:r>
              <a:rPr b="1"/>
              <a:t>What the provider manages:</a:t>
            </a:r>
            <a:r>
              <a:t> Everything else (application, OS, infrastructure, etc.).</a:t>
            </a:r>
          </a:p>
          <a:p>
            <a:pPr/>
            <a:r>
              <a:rPr b="1"/>
              <a:t>Example in Data:</a:t>
            </a:r>
            <a:r>
              <a:t> </a:t>
            </a:r>
            <a:r>
              <a:rPr b="1"/>
              <a:t>Snowflake</a:t>
            </a:r>
            <a:r>
              <a:t> (Cloud Data Warehouse), Salesforce, Fivetran.</a:t>
            </a:r>
          </a:p>
        </p:txBody>
      </p:sp>
      <p:sp>
        <p:nvSpPr>
          <p:cNvPr id="446" name="Google Shape;152;p1"/>
          <p:cNvSpPr txBox="1"/>
          <p:nvPr/>
        </p:nvSpPr>
        <p:spPr>
          <a:xfrm>
            <a:off x="9793616" y="5559134"/>
            <a:ext cx="6038776" cy="5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18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18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Less Responsibility</a:t>
            </a:r>
          </a:p>
        </p:txBody>
      </p:sp>
      <p:sp>
        <p:nvSpPr>
          <p:cNvPr id="447" name="Ligne"/>
          <p:cNvSpPr/>
          <p:nvPr/>
        </p:nvSpPr>
        <p:spPr>
          <a:xfrm flipH="1" flipV="1">
            <a:off x="8190175" y="2163523"/>
            <a:ext cx="2085829" cy="294809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8" name="Google Shape;152;p1"/>
          <p:cNvSpPr txBox="1"/>
          <p:nvPr/>
        </p:nvSpPr>
        <p:spPr>
          <a:xfrm>
            <a:off x="7204130" y="1499809"/>
            <a:ext cx="6038776" cy="502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18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18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t>More Responsibility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1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</p:txBody>
      </p:sp>
      <p:pic>
        <p:nvPicPr>
          <p:cNvPr id="452" name="Capture d’écran 2025-09-27 à 17.17.08.png" descr="Capture d’écran 2025-09-27 à 17.17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5196" y="368300"/>
            <a:ext cx="8407401" cy="612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AWS"/>
          <p:cNvSpPr txBox="1"/>
          <p:nvPr>
            <p:ph type="body" sz="half" idx="4294967295"/>
          </p:nvPr>
        </p:nvSpPr>
        <p:spPr>
          <a:xfrm>
            <a:off x="806198" y="695599"/>
            <a:ext cx="9864916" cy="2157394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AWS</a:t>
            </a:r>
          </a:p>
        </p:txBody>
      </p:sp>
      <p:sp>
        <p:nvSpPr>
          <p:cNvPr id="455" name="The goal is to design, automate, and monitor end-to-end data pipelines that meet real-world business requirements, in 18 hours.…"/>
          <p:cNvSpPr txBox="1"/>
          <p:nvPr/>
        </p:nvSpPr>
        <p:spPr>
          <a:xfrm>
            <a:off x="937849" y="2349845"/>
            <a:ext cx="9601614" cy="15334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rPr b="1"/>
              <a:t>Market Position:</a:t>
            </a:r>
            <a:r>
              <a:t> Market Leader, most mature ecosystem, vast array of services.</a:t>
            </a:r>
          </a:p>
          <a:p>
            <a:pPr/>
            <a:r>
              <a:t>Key Data Services:</a:t>
            </a:r>
          </a:p>
          <a:p>
            <a:pPr/>
            <a:r>
              <a:rPr b="1"/>
              <a:t>Storage (Data Lake):</a:t>
            </a:r>
            <a:r>
              <a:t> S3 (Simple Storage Service). Highly durable and scalable.</a:t>
            </a:r>
          </a:p>
          <a:p>
            <a:pPr/>
            <a:r>
              <a:t>Data Warehouse:</a:t>
            </a:r>
            <a:r>
              <a:t> Redshift.</a:t>
            </a:r>
          </a:p>
          <a:p>
            <a:pPr/>
            <a:r>
              <a:t>Compute/Serverless:</a:t>
            </a:r>
            <a:r>
              <a:t> EC2, AWS Lambda.</a:t>
            </a:r>
          </a:p>
          <a:p>
            <a:pPr/>
            <a:r>
              <a:rPr b="1"/>
              <a:t>Orchestration:</a:t>
            </a:r>
            <a:r>
              <a:t> Managed Apache Airflow (MWAA).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40141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58" name="Capture d’écran 2025-09-27 à 17.05.41.png" descr="Capture d’écran 2025-09-27 à 17.05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8787" y="1488722"/>
            <a:ext cx="9634426" cy="4834957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AWS"/>
          <p:cNvSpPr txBox="1"/>
          <p:nvPr>
            <p:ph type="body" sz="half" idx="4294967295"/>
          </p:nvPr>
        </p:nvSpPr>
        <p:spPr>
          <a:xfrm>
            <a:off x="806198" y="695599"/>
            <a:ext cx="9864916" cy="2157394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AWS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40141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2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rPr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rPr>
              <a:t>AWS with Snowflake</a:t>
            </a:r>
          </a:p>
        </p:txBody>
      </p:sp>
      <p:pic>
        <p:nvPicPr>
          <p:cNvPr id="463" name="Capture d’écran 2025-09-27 à 17.57.03.png" descr="Capture d’écran 2025-09-27 à 17.57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4776" y="1424917"/>
            <a:ext cx="7550249" cy="4768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40141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66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rPr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rPr>
              <a:t>Azure</a:t>
            </a:r>
          </a:p>
        </p:txBody>
      </p:sp>
      <p:sp>
        <p:nvSpPr>
          <p:cNvPr id="467" name="Market Position: Strong focus on the Enterprise, excellent integration with existing Microsoft stack.…"/>
          <p:cNvSpPr txBox="1"/>
          <p:nvPr/>
        </p:nvSpPr>
        <p:spPr>
          <a:xfrm>
            <a:off x="679987" y="2304889"/>
            <a:ext cx="7946141" cy="1330223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rPr b="1"/>
              <a:t>Market Position:</a:t>
            </a:r>
            <a:r>
              <a:t> Strong focus on the Enterprise, excellent integration with existing Microsoft stack.</a:t>
            </a:r>
          </a:p>
          <a:p>
            <a:pPr/>
            <a:r>
              <a:t>Key Data Services:</a:t>
            </a:r>
          </a:p>
          <a:p>
            <a:pPr/>
            <a:r>
              <a:rPr b="1"/>
              <a:t>Storage (Data Lake):</a:t>
            </a:r>
            <a:r>
              <a:t> Azure Blob Storage, Azure Data Lake Storage (ADLS).</a:t>
            </a:r>
          </a:p>
          <a:p>
            <a:pPr/>
            <a:r>
              <a:rPr b="1"/>
              <a:t>Data Warehouse:</a:t>
            </a:r>
            <a:r>
              <a:t> Fabrics, Azure Synapse Analytics, Azure SQL Database.</a:t>
            </a:r>
          </a:p>
          <a:p>
            <a:pPr/>
            <a:r>
              <a:t>Data Integration/Orchestration:</a:t>
            </a:r>
            <a:r>
              <a:t> Azure Data Factory (ADF).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Capture d’écran 2025-09-27 à 17.43.16.png" descr="Capture d’écran 2025-09-27 à 17.43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322" y="1483563"/>
            <a:ext cx="9310680" cy="4999510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rPr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rPr>
              <a:t>Azure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40141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3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rPr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rPr>
              <a:t>GCP</a:t>
            </a:r>
          </a:p>
        </p:txBody>
      </p:sp>
      <p:sp>
        <p:nvSpPr>
          <p:cNvPr id="474" name="Known for its foundation in open-source technologies, strong AI/ML services, and superior internal networking infrastructure.…"/>
          <p:cNvSpPr txBox="1"/>
          <p:nvPr/>
        </p:nvSpPr>
        <p:spPr>
          <a:xfrm>
            <a:off x="686891" y="2099803"/>
            <a:ext cx="9867648" cy="153342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Known for its foundation in open-source technologies, strong AI/ML services, and superior internal networking infrastructure.</a:t>
            </a:r>
          </a:p>
          <a:p>
            <a:pPr/>
            <a:r>
              <a:t>Key Data Services:</a:t>
            </a:r>
          </a:p>
          <a:p>
            <a:pPr/>
            <a:r>
              <a:rPr b="1"/>
              <a:t>Storage (Data Lake):</a:t>
            </a:r>
            <a:r>
              <a:t> Google Cloud Storage (GCS).</a:t>
            </a:r>
          </a:p>
          <a:p>
            <a:pPr/>
            <a:r>
              <a:rPr b="1"/>
              <a:t>Data Warehouse:</a:t>
            </a:r>
            <a:r>
              <a:t> </a:t>
            </a:r>
            <a:r>
              <a:rPr b="1"/>
              <a:t>BigQuery</a:t>
            </a:r>
            <a:r>
              <a:t> ( a fully serverless and highly scalable DWH).</a:t>
            </a:r>
          </a:p>
          <a:p>
            <a:pPr/>
            <a:r>
              <a:rPr b="1"/>
              <a:t>Data Processing:</a:t>
            </a:r>
            <a:r>
              <a:t> Cloud Dataflow (Apache Beam).</a:t>
            </a:r>
          </a:p>
          <a:p>
            <a:pPr/>
            <a:r>
              <a:rPr b="1"/>
              <a:t>Orchestration:</a:t>
            </a:r>
            <a:r>
              <a:t> Cloud Composer (Managed Apache Airflow).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Numéro de diapositive"/>
          <p:cNvSpPr txBox="1"/>
          <p:nvPr>
            <p:ph type="sldNum" sz="quarter" idx="4294967295"/>
          </p:nvPr>
        </p:nvSpPr>
        <p:spPr>
          <a:xfrm>
            <a:off x="51259" y="6382696"/>
            <a:ext cx="440141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7" name="Google Shape;152;p1"/>
          <p:cNvSpPr txBox="1"/>
          <p:nvPr/>
        </p:nvSpPr>
        <p:spPr>
          <a:xfrm>
            <a:off x="1136561" y="150295"/>
            <a:ext cx="10384671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chemeClr val="accent1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rPr>
                <a:solidFill>
                  <a:srgbClr val="000000"/>
                </a:solidFill>
                <a:latin typeface="Söhne Halbfett"/>
                <a:ea typeface="Söhne Halbfett"/>
                <a:cs typeface="Söhne Halbfett"/>
                <a:sym typeface="Söhne Halbfett"/>
              </a:rPr>
              <a:t>GCP</a:t>
            </a:r>
          </a:p>
        </p:txBody>
      </p:sp>
      <p:pic>
        <p:nvPicPr>
          <p:cNvPr id="478" name="Capture d’écran 2025-09-27 à 17.44.33.png" descr="Capture d’écran 2025-09-27 à 17.44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988" y="1443346"/>
            <a:ext cx="9342631" cy="5192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152;p1"/>
          <p:cNvSpPr txBox="1"/>
          <p:nvPr/>
        </p:nvSpPr>
        <p:spPr>
          <a:xfrm>
            <a:off x="1265305" y="-42821"/>
            <a:ext cx="6216049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"/>
                <a:ea typeface="Söhne"/>
                <a:cs typeface="Söhne"/>
                <a:sym typeface="Söhne"/>
              </a:defRPr>
            </a:pPr>
            <a:r>
              <a:rPr>
                <a:latin typeface="Söhne Halbfett"/>
                <a:ea typeface="Söhne Halbfett"/>
                <a:cs typeface="Söhne Halbfett"/>
                <a:sym typeface="Söhne Halbfett"/>
              </a:rPr>
              <a:t>Little comparaison</a:t>
            </a:r>
          </a:p>
        </p:txBody>
      </p:sp>
      <p:pic>
        <p:nvPicPr>
          <p:cNvPr id="481" name="Capture d’écran 2025-09-27 à 17.38.00.png" descr="Capture d’écran 2025-09-27 à 17.38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0121" y="1917700"/>
            <a:ext cx="9067801" cy="3022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Final Evaluation &amp; Deliverables"/>
          <p:cNvSpPr txBox="1"/>
          <p:nvPr>
            <p:ph type="body" sz="quarter" idx="4294967295"/>
          </p:nvPr>
        </p:nvSpPr>
        <p:spPr>
          <a:xfrm>
            <a:off x="806198" y="695599"/>
            <a:ext cx="7155571" cy="1592935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Final Evaluation &amp; Deliverables</a:t>
            </a:r>
          </a:p>
        </p:txBody>
      </p:sp>
      <p:pic>
        <p:nvPicPr>
          <p:cNvPr id="373" name="Capture d’écran 2025-09-27 à 12.30.35.png" descr="Capture d’écran 2025-09-27 à 12.30.35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303531" y="1685179"/>
            <a:ext cx="4882945" cy="4868833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pic>
      <p:sp>
        <p:nvSpPr>
          <p:cNvPr id="374" name="Google Shape;607;p8"/>
          <p:cNvSpPr txBox="1"/>
          <p:nvPr/>
        </p:nvSpPr>
        <p:spPr>
          <a:xfrm>
            <a:off x="6789076" y="2908242"/>
            <a:ext cx="4302395" cy="366788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defTabSz="329184">
              <a:defRPr sz="1152">
                <a:solidFill>
                  <a:srgbClr val="011993"/>
                </a:solidFill>
              </a:defRPr>
            </a:pPr>
          </a:p>
          <a:p>
            <a:pPr algn="ctr" defTabSz="329184">
              <a:defRPr b="1" sz="1440" u="sng">
                <a:solidFill>
                  <a:srgbClr val="011993"/>
                </a:solidFill>
              </a:defRPr>
            </a:pPr>
            <a:r>
              <a:t>Groupe project : 5 people = 5 roles. Example :</a:t>
            </a:r>
          </a:p>
          <a:p>
            <a:pPr defTabSz="329184">
              <a:defRPr sz="1152">
                <a:solidFill>
                  <a:srgbClr val="011993"/>
                </a:solidFill>
              </a:defRPr>
            </a:pPr>
          </a:p>
          <a:p>
            <a:pPr defTabSz="329184">
              <a:defRPr sz="1152">
                <a:solidFill>
                  <a:srgbClr val="011993"/>
                </a:solidFill>
              </a:defRPr>
            </a:pPr>
          </a:p>
          <a:p>
            <a:pPr defTabSz="329184">
              <a:defRPr sz="1152">
                <a:solidFill>
                  <a:srgbClr val="011993"/>
                </a:solidFill>
              </a:defRPr>
            </a:pPr>
          </a:p>
          <a:p>
            <a:pPr marL="115503" indent="-115503" defTabSz="329184">
              <a:spcBef>
                <a:spcPts val="1100"/>
              </a:spcBef>
              <a:buSzPct val="100000"/>
              <a:buChar char="•"/>
              <a:defRPr sz="1152">
                <a:solidFill>
                  <a:srgbClr val="011993"/>
                </a:solidFill>
              </a:defRPr>
            </a:pPr>
            <a:r>
              <a:rPr b="1"/>
              <a:t>Chief Information officer (gouvernance focus)</a:t>
            </a:r>
            <a:endParaRPr b="1"/>
          </a:p>
          <a:p>
            <a:pPr marL="115503" indent="-115503" defTabSz="329184">
              <a:spcBef>
                <a:spcPts val="1100"/>
              </a:spcBef>
              <a:buSzPct val="100000"/>
              <a:buChar char="•"/>
              <a:defRPr sz="1152">
                <a:solidFill>
                  <a:srgbClr val="011993"/>
                </a:solidFill>
              </a:defRPr>
            </a:pPr>
            <a:r>
              <a:rPr b="1"/>
              <a:t>Data visualization (Dashboard Focus)</a:t>
            </a:r>
            <a:endParaRPr b="1"/>
          </a:p>
          <a:p>
            <a:pPr marL="115503" indent="-115503" defTabSz="329184">
              <a:spcBef>
                <a:spcPts val="1100"/>
              </a:spcBef>
              <a:buSzPct val="100000"/>
              <a:buChar char="•"/>
              <a:defRPr sz="1152">
                <a:solidFill>
                  <a:srgbClr val="011993"/>
                </a:solidFill>
              </a:defRPr>
            </a:pPr>
            <a:r>
              <a:rPr b="1"/>
              <a:t>Data engineer I (pipeline &amp; automation)</a:t>
            </a:r>
            <a:endParaRPr b="1"/>
          </a:p>
          <a:p>
            <a:pPr marL="115503" indent="-115503" defTabSz="329184">
              <a:spcBef>
                <a:spcPts val="1100"/>
              </a:spcBef>
              <a:buSzPct val="100000"/>
              <a:buChar char="•"/>
              <a:defRPr sz="1152">
                <a:solidFill>
                  <a:srgbClr val="011993"/>
                </a:solidFill>
              </a:defRPr>
            </a:pPr>
            <a:r>
              <a:rPr b="1"/>
              <a:t>Data engineer II (pipeline &amp; automation)</a:t>
            </a:r>
            <a:endParaRPr b="1"/>
          </a:p>
          <a:p>
            <a:pPr marL="115503" indent="-115503" defTabSz="329184">
              <a:spcBef>
                <a:spcPts val="1100"/>
              </a:spcBef>
              <a:buSzPct val="100000"/>
              <a:buChar char="•"/>
              <a:defRPr sz="1152" u="sng">
                <a:solidFill>
                  <a:srgbClr val="011993"/>
                </a:solidFill>
              </a:defRPr>
            </a:pPr>
            <a:r>
              <a:rPr b="1"/>
              <a:t>Head of Architect (Architecture design )</a:t>
            </a:r>
            <a:endParaRPr b="1"/>
          </a:p>
          <a:p>
            <a:pPr marL="115503" indent="-115503" defTabSz="329184">
              <a:spcBef>
                <a:spcPts val="1100"/>
              </a:spcBef>
              <a:buSzPct val="100000"/>
              <a:buChar char="•"/>
              <a:defRPr sz="1152">
                <a:solidFill>
                  <a:srgbClr val="011993"/>
                </a:solidFill>
              </a:defRPr>
            </a:pPr>
            <a:endParaRPr b="1"/>
          </a:p>
          <a:p>
            <a:pPr marL="115503" indent="-115503" defTabSz="329184">
              <a:spcBef>
                <a:spcPts val="1100"/>
              </a:spcBef>
              <a:buSzPct val="100000"/>
              <a:buChar char="•"/>
              <a:defRPr sz="1152">
                <a:solidFill>
                  <a:srgbClr val="011993"/>
                </a:solidFill>
              </a:defRPr>
            </a:pPr>
          </a:p>
          <a:p>
            <a:pPr defTabSz="329184">
              <a:spcBef>
                <a:spcPts val="1100"/>
              </a:spcBef>
              <a:defRPr sz="1152">
                <a:solidFill>
                  <a:srgbClr val="011993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152;p1"/>
          <p:cNvSpPr txBox="1"/>
          <p:nvPr/>
        </p:nvSpPr>
        <p:spPr>
          <a:xfrm>
            <a:off x="1265305" y="-42821"/>
            <a:ext cx="6216049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Security aspects</a:t>
            </a:r>
          </a:p>
        </p:txBody>
      </p:sp>
      <p:pic>
        <p:nvPicPr>
          <p:cNvPr id="484" name="Capture d’écran 2025-09-27 à 18.51.55.png" descr="Capture d’écran 2025-09-27 à 18.5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6682" y="1920649"/>
            <a:ext cx="3027074" cy="34914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Rectangle aux angles arrondis"/>
          <p:cNvSpPr/>
          <p:nvPr/>
        </p:nvSpPr>
        <p:spPr>
          <a:xfrm>
            <a:off x="3264489" y="1374473"/>
            <a:ext cx="5141409" cy="4109055"/>
          </a:xfrm>
          <a:prstGeom prst="roundRect">
            <a:avLst>
              <a:gd name="adj" fmla="val 14877"/>
            </a:avLst>
          </a:prstGeom>
          <a:gradFill>
            <a:gsLst>
              <a:gs pos="0">
                <a:schemeClr val="accent4">
                  <a:hueOff val="-63812"/>
                  <a:satOff val="27692"/>
                  <a:lumOff val="6786"/>
                </a:schemeClr>
              </a:gs>
              <a:gs pos="35000">
                <a:srgbClr val="FFF5E9"/>
              </a:gs>
              <a:gs pos="100000">
                <a:schemeClr val="accent4">
                  <a:hueOff val="-98529"/>
                  <a:satOff val="27692"/>
                  <a:lumOff val="11026"/>
                </a:schemeClr>
              </a:gs>
            </a:gsLst>
            <a:lin ang="16200000"/>
          </a:gradFill>
          <a:ln>
            <a:solidFill>
              <a:srgbClr val="F1DDC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87" name="Google Shape;152;p1"/>
          <p:cNvSpPr txBox="1"/>
          <p:nvPr/>
        </p:nvSpPr>
        <p:spPr>
          <a:xfrm>
            <a:off x="1265305" y="-42821"/>
            <a:ext cx="6216049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Compliance and Legal</a:t>
            </a:r>
          </a:p>
        </p:txBody>
      </p:sp>
      <p:pic>
        <p:nvPicPr>
          <p:cNvPr id="488" name="Capture d’écran 2025-09-27 à 18.13.23.png" descr="Capture d’écran 2025-09-27 à 18.13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8563" y="3012079"/>
            <a:ext cx="1025056" cy="1155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Capture d’écran 2025-09-27 à 18.13.34.png" descr="Capture d’écran 2025-09-27 à 18.13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6301" y="1808653"/>
            <a:ext cx="1219201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Capture d’écran 2025-09-27 à 18.13.50.png" descr="Capture d’écran 2025-09-27 à 18.13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82435" y="2673350"/>
            <a:ext cx="2362201" cy="151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Capture d’écran 2025-09-27 à 18.14.25.png" descr="Capture d’écran 2025-09-27 à 18.14.2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97293" y="1792315"/>
            <a:ext cx="1219201" cy="956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Capture d’écran 2025-09-27 à 18.14.46.png" descr="Capture d’écran 2025-09-27 à 18.14.46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06344" y="4140092"/>
            <a:ext cx="4457701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Capture d’écran 2025-09-27 à 18.15.29.png" descr="Capture d’écran 2025-09-27 à 18.15.29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837825" y="1839221"/>
            <a:ext cx="1274796" cy="1181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4" name="Capture d’écran 2025-09-27 à 18.14.06.png" descr="Capture d’écran 2025-09-27 à 18.14.0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939267" y="1746478"/>
            <a:ext cx="906706" cy="1124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7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98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499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500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Introduction : What is the mood today?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A7A7A7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The cloud providers</a:t>
            </a:r>
            <a:endParaRPr>
              <a:solidFill>
                <a:srgbClr val="D6D6D6"/>
              </a:solidFill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rPr>
                <a:solidFill>
                  <a:srgbClr val="011993"/>
                </a:solidFill>
              </a:rPr>
              <a:t>Examples of real company pipeline 	</a:t>
            </a:r>
            <a:r>
              <a:t>	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 </a:t>
            </a:r>
            <a:r>
              <a:rPr>
                <a:solidFill>
                  <a:srgbClr val="0E143D"/>
                </a:solidFill>
              </a:rPr>
              <a:t>		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3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04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05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506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Introduction : What is the mood today?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A7A7A7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The cloud providers</a:t>
            </a:r>
            <a:endParaRPr>
              <a:solidFill>
                <a:srgbClr val="D6D6D6"/>
              </a:solidFill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rPr>
                <a:solidFill>
                  <a:srgbClr val="011993"/>
                </a:solidFill>
              </a:rPr>
              <a:t>Examples of real company pipeline 	</a:t>
            </a:r>
            <a:r>
              <a:t>	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Team work </a:t>
            </a:r>
            <a:r>
              <a:rPr>
                <a:solidFill>
                  <a:srgbClr val="0E143D"/>
                </a:solidFill>
              </a:rPr>
              <a:t>					</a:t>
            </a:r>
          </a:p>
        </p:txBody>
      </p:sp>
      <p:sp>
        <p:nvSpPr>
          <p:cNvPr id="507" name="Google Shape;607;p8"/>
          <p:cNvSpPr txBox="1"/>
          <p:nvPr/>
        </p:nvSpPr>
        <p:spPr>
          <a:xfrm>
            <a:off x="6202598" y="2290606"/>
            <a:ext cx="1954589" cy="421599"/>
          </a:xfrm>
          <a:prstGeom prst="rect">
            <a:avLst/>
          </a:prstGeom>
          <a:solidFill>
            <a:srgbClr val="00B050"/>
          </a:solidFill>
          <a:ln w="25400">
            <a:solidFill>
              <a:srgbClr val="2B4E63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>
            <a:lvl1pPr algn="ctr" defTabSz="749808">
              <a:defRPr sz="1148">
                <a:solidFill>
                  <a:srgbClr val="FFFFFF"/>
                </a:solidFill>
              </a:defRPr>
            </a:lvl1pPr>
          </a:lstStyle>
          <a:p>
            <a:pPr/>
            <a:r>
              <a:t>BUT BEFORE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152;p1"/>
          <p:cNvSpPr txBox="1"/>
          <p:nvPr/>
        </p:nvSpPr>
        <p:spPr>
          <a:xfrm>
            <a:off x="1265305" y="-42821"/>
            <a:ext cx="6216049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First query challenge</a:t>
            </a:r>
          </a:p>
        </p:txBody>
      </p:sp>
      <p:sp>
        <p:nvSpPr>
          <p:cNvPr id="510" name="There are 3 queries to solve (without chatGPT). These queries are inspired by my real interviews at…"/>
          <p:cNvSpPr txBox="1"/>
          <p:nvPr/>
        </p:nvSpPr>
        <p:spPr>
          <a:xfrm>
            <a:off x="245742" y="2053209"/>
            <a:ext cx="10226337" cy="642760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/>
            </a:pPr>
            <a:r>
              <a:t>There are 3 queries to solve (without chatGPT). These queries are inspired by my real interviews at </a:t>
            </a:r>
          </a:p>
          <a:p>
            <a:pPr>
              <a:defRPr sz="1800"/>
            </a:pPr>
            <a:r>
              <a:t>Google, Amazon &amp; Snowflake. </a:t>
            </a:r>
          </a:p>
        </p:txBody>
      </p:sp>
      <p:sp>
        <p:nvSpPr>
          <p:cNvPr id="511" name="The purpose is to have an approximate answer quite fast &amp; to understand the logic."/>
          <p:cNvSpPr txBox="1"/>
          <p:nvPr/>
        </p:nvSpPr>
        <p:spPr>
          <a:xfrm>
            <a:off x="252104" y="3107620"/>
            <a:ext cx="8541974" cy="376060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800"/>
            </a:lvl1pPr>
          </a:lstStyle>
          <a:p>
            <a:pPr/>
            <a:r>
              <a:t>The purpose is to have an approximate answer quite fast &amp; to understand the logic.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152;p1"/>
          <p:cNvSpPr txBox="1"/>
          <p:nvPr/>
        </p:nvSpPr>
        <p:spPr>
          <a:xfrm>
            <a:off x="1265305" y="-42821"/>
            <a:ext cx="6216049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First query challenge</a:t>
            </a:r>
          </a:p>
        </p:txBody>
      </p:sp>
      <p:sp>
        <p:nvSpPr>
          <p:cNvPr id="514" name="Google Shape;152;p1"/>
          <p:cNvSpPr txBox="1"/>
          <p:nvPr/>
        </p:nvSpPr>
        <p:spPr>
          <a:xfrm>
            <a:off x="660211" y="2596545"/>
            <a:ext cx="3187361" cy="629185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Give the name address and phone number of each restaurant that serve a main course (plat) based on chicken</a:t>
            </a:r>
          </a:p>
        </p:txBody>
      </p:sp>
      <p:pic>
        <p:nvPicPr>
          <p:cNvPr id="515" name="Capture d’écran 2025-09-27 à 18.39.05.png" descr="Capture d’écran 2025-09-27 à 18.3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6007" y="1623260"/>
            <a:ext cx="6610292" cy="340072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8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19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20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521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Introduction : What is the mood today?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A7A7A7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The cloud providers</a:t>
            </a:r>
            <a:endParaRPr>
              <a:solidFill>
                <a:srgbClr val="D6D6D6"/>
              </a:solidFill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rPr>
                <a:solidFill>
                  <a:srgbClr val="011993"/>
                </a:solidFill>
              </a:rPr>
              <a:t>Examples of real company pipeline </a:t>
            </a:r>
            <a:r>
              <a:rPr>
                <a:solidFill>
                  <a:srgbClr val="C0C0C0"/>
                </a:solidFill>
              </a:rPr>
              <a:t>	</a:t>
            </a:r>
            <a:r>
              <a:t>	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rPr>
                <a:solidFill>
                  <a:srgbClr val="C0C0C0"/>
                </a:solidFill>
              </a:rPr>
              <a:t>Team work </a:t>
            </a:r>
            <a:r>
              <a:rPr>
                <a:solidFill>
                  <a:srgbClr val="0E143D"/>
                </a:solidFill>
              </a:rPr>
              <a:t>		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4" name="Google Shape;607;p8"/>
          <p:cNvSpPr txBox="1"/>
          <p:nvPr>
            <p:ph type="body" sz="quarter" idx="4294967295"/>
          </p:nvPr>
        </p:nvSpPr>
        <p:spPr>
          <a:xfrm>
            <a:off x="857696" y="322243"/>
            <a:ext cx="3282003" cy="1746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Netflix </a:t>
            </a:r>
          </a:p>
        </p:txBody>
      </p:sp>
      <p:pic>
        <p:nvPicPr>
          <p:cNvPr id="525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5332" y="735345"/>
            <a:ext cx="7403178" cy="50432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28" name="Google Shape;607;p8"/>
          <p:cNvSpPr txBox="1"/>
          <p:nvPr>
            <p:ph type="body" sz="half" idx="4294967295"/>
          </p:nvPr>
        </p:nvSpPr>
        <p:spPr>
          <a:xfrm>
            <a:off x="857696" y="322243"/>
            <a:ext cx="9673755" cy="1746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Example for Ferrari (or Manufactures)</a:t>
            </a:r>
          </a:p>
        </p:txBody>
      </p:sp>
      <p:pic>
        <p:nvPicPr>
          <p:cNvPr id="529" name="Capture d’écran 2025-09-27 à 18.49.13.png" descr="Capture d’écran 2025-09-27 à 18.49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531" y="1386172"/>
            <a:ext cx="8406938" cy="46778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2" name="Google Shape;607;p8"/>
          <p:cNvSpPr txBox="1"/>
          <p:nvPr>
            <p:ph type="body" sz="half" idx="4294967295"/>
          </p:nvPr>
        </p:nvSpPr>
        <p:spPr>
          <a:xfrm>
            <a:off x="857696" y="322243"/>
            <a:ext cx="12574656" cy="1746302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Last exemple : pipeline for a use case.</a:t>
            </a:r>
          </a:p>
        </p:txBody>
      </p:sp>
      <p:pic>
        <p:nvPicPr>
          <p:cNvPr id="533" name="Capture d’écran 2025-09-27 à 18.57.45.png" descr="Capture d’écran 2025-09-27 à 18.57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9880" y="1359313"/>
            <a:ext cx="7752240" cy="51708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21;p22"/>
          <p:cNvSpPr txBox="1"/>
          <p:nvPr>
            <p:ph type="sldNum" sz="quarter" idx="4294967295"/>
          </p:nvPr>
        </p:nvSpPr>
        <p:spPr>
          <a:xfrm>
            <a:off x="51259" y="6382694"/>
            <a:ext cx="348319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77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78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379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Groups</a:t>
            </a:r>
          </a:p>
        </p:txBody>
      </p:sp>
      <p:sp>
        <p:nvSpPr>
          <p:cNvPr id="380" name="Google Shape;607;p8"/>
          <p:cNvSpPr txBox="1"/>
          <p:nvPr/>
        </p:nvSpPr>
        <p:spPr>
          <a:xfrm>
            <a:off x="4705380" y="989965"/>
            <a:ext cx="6879174" cy="4868832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>
              <a:defRPr b="1" sz="2600"/>
            </a:pPr>
          </a:p>
          <a:p>
            <a:pPr>
              <a:defRPr b="1" sz="2600"/>
            </a:pPr>
            <a:r>
              <a:t>Groupe 1 : Second hand luxury</a:t>
            </a:r>
          </a:p>
          <a:p>
            <a:pPr>
              <a:defRPr b="1" sz="2600"/>
            </a:pPr>
            <a:r>
              <a:t>Groupe 2 : Fragrance</a:t>
            </a:r>
          </a:p>
          <a:p>
            <a:pPr>
              <a:defRPr b="1" sz="2600"/>
            </a:pPr>
            <a:r>
              <a:t>Groupe 3 : Figurines</a:t>
            </a:r>
          </a:p>
          <a:p>
            <a:pPr>
              <a:defRPr b="1" sz="2600"/>
            </a:pPr>
            <a:r>
              <a:t>Groupe 4 : Clothes</a:t>
            </a:r>
          </a:p>
          <a:p>
            <a:pPr>
              <a:defRPr b="1" sz="2600"/>
            </a:pPr>
            <a:r>
              <a:t>Groupe 5 : Cars</a:t>
            </a:r>
          </a:p>
          <a:p>
            <a:pPr>
              <a:defRPr b="1" sz="2600"/>
            </a:pPr>
            <a:r>
              <a:t>Groupe 6 : Organic products</a:t>
            </a:r>
          </a:p>
          <a:p>
            <a:pPr>
              <a:defRPr b="1" sz="2600"/>
            </a:pPr>
            <a:r>
              <a:t>Groupe 7 : Fintech / customer behavior </a:t>
            </a:r>
          </a:p>
          <a:p>
            <a:pPr>
              <a:defRPr b="1" sz="2600"/>
            </a:pPr>
            <a:r>
              <a:t>Groupe 8 : Watches (special wood)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21;p22"/>
          <p:cNvSpPr txBox="1"/>
          <p:nvPr>
            <p:ph type="sldNum" sz="quarter" idx="4294967295"/>
          </p:nvPr>
        </p:nvSpPr>
        <p:spPr>
          <a:xfrm>
            <a:off x="51259" y="6382696"/>
            <a:ext cx="440140" cy="4469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 anchor="ctr"/>
          <a:lstStyle>
            <a:lvl1pPr algn="l" defTabSz="914400">
              <a:defRPr sz="1300">
                <a:solidFill>
                  <a:srgbClr val="0E143D"/>
                </a:solidFill>
                <a:latin typeface="Söhne Leicht"/>
                <a:ea typeface="Söhne Leicht"/>
                <a:cs typeface="Söhne Leicht"/>
                <a:sym typeface="Söhne Leic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6" name="Google Shape;605;p8"/>
          <p:cNvSpPr/>
          <p:nvPr/>
        </p:nvSpPr>
        <p:spPr>
          <a:xfrm>
            <a:off x="352798" y="352798"/>
            <a:ext cx="4669504" cy="6151504"/>
          </a:xfrm>
          <a:prstGeom prst="rect">
            <a:avLst/>
          </a:prstGeom>
          <a:solidFill>
            <a:srgbClr val="0E143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37" name="Google Shape;606;p8"/>
          <p:cNvSpPr/>
          <p:nvPr/>
        </p:nvSpPr>
        <p:spPr>
          <a:xfrm>
            <a:off x="4338399" y="695599"/>
            <a:ext cx="7500902" cy="54660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538" name="Google Shape;607;p8"/>
          <p:cNvSpPr txBox="1"/>
          <p:nvPr>
            <p:ph type="body" sz="quarter" idx="4294967295"/>
          </p:nvPr>
        </p:nvSpPr>
        <p:spPr>
          <a:xfrm>
            <a:off x="806198" y="695599"/>
            <a:ext cx="3282003" cy="1746301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/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TABLE </a:t>
            </a:r>
          </a:p>
          <a:p>
            <a: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FFFFFF"/>
                </a:solidFill>
              </a:defRPr>
            </a:pPr>
            <a:r>
              <a:t>OF CONTENT</a:t>
            </a:r>
          </a:p>
        </p:txBody>
      </p:sp>
      <p:sp>
        <p:nvSpPr>
          <p:cNvPr id="539" name="Google Shape;608;p8"/>
          <p:cNvSpPr txBox="1"/>
          <p:nvPr/>
        </p:nvSpPr>
        <p:spPr>
          <a:xfrm>
            <a:off x="4813999" y="1108265"/>
            <a:ext cx="6458702" cy="377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899" tIns="121899" rIns="121899" bIns="121899">
            <a:normAutofit fontScale="100000" lnSpcReduction="0"/>
          </a:bodyPr>
          <a:lstStyle/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C0C0C0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Introduction : What is the mood today?</a:t>
            </a:r>
            <a:endParaRPr sz="1600">
              <a:solidFill>
                <a:srgbClr val="00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A7A7A7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The cloud providers</a:t>
            </a:r>
            <a:endParaRPr>
              <a:solidFill>
                <a:srgbClr val="D6D6D6"/>
              </a:solidFill>
            </a:endParaRP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rPr>
                <a:solidFill>
                  <a:srgbClr val="C0C0C0"/>
                </a:solidFill>
              </a:rPr>
              <a:t>Examples of real company pipeline 	</a:t>
            </a:r>
            <a:r>
              <a:t>		</a:t>
            </a:r>
          </a:p>
          <a:p>
            <a:pPr marL="609600" indent="-412750">
              <a:lnSpc>
                <a:spcPct val="200000"/>
              </a:lnSpc>
              <a:buClr>
                <a:srgbClr val="65BAEA"/>
              </a:buClr>
              <a:buSzPts val="1800"/>
              <a:buAutoNum type="arabicPeriod" startAt="1"/>
              <a:defRPr b="1" sz="1800">
                <a:solidFill>
                  <a:srgbClr val="D6D6D6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rPr>
                <a:solidFill>
                  <a:srgbClr val="011993"/>
                </a:solidFill>
              </a:rPr>
              <a:t>Team work </a:t>
            </a:r>
            <a:r>
              <a:rPr>
                <a:solidFill>
                  <a:srgbClr val="0E143D"/>
                </a:solidFill>
              </a:rPr>
              <a:t>					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152;p1"/>
          <p:cNvSpPr txBox="1"/>
          <p:nvPr/>
        </p:nvSpPr>
        <p:spPr>
          <a:xfrm>
            <a:off x="1265305" y="-42821"/>
            <a:ext cx="6216049" cy="118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</a:p>
          <a:p>
            <a:pPr>
              <a:lnSpc>
                <a:spcPct val="80000"/>
              </a:lnSpc>
              <a:defRPr b="1" sz="4300">
                <a:solidFill>
                  <a:srgbClr val="011993"/>
                </a:solidFill>
                <a:latin typeface="Söhne Halbfett"/>
                <a:ea typeface="Söhne Halbfett"/>
                <a:cs typeface="Söhne Halbfett"/>
                <a:sym typeface="Söhne Halbfett"/>
              </a:defRPr>
            </a:pPr>
            <a:r>
              <a:t>Your Turn</a:t>
            </a:r>
          </a:p>
        </p:txBody>
      </p:sp>
      <p:sp>
        <p:nvSpPr>
          <p:cNvPr id="542" name="Create a data pipeline for your use case."/>
          <p:cNvSpPr txBox="1"/>
          <p:nvPr/>
        </p:nvSpPr>
        <p:spPr>
          <a:xfrm>
            <a:off x="1157890" y="2512262"/>
            <a:ext cx="3556785" cy="909460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800"/>
            </a:lvl1pPr>
          </a:lstStyle>
          <a:p>
            <a:pPr/>
            <a:r>
              <a:t>Create a data pipeline for your use case.</a:t>
            </a:r>
          </a:p>
        </p:txBody>
      </p:sp>
      <p:pic>
        <p:nvPicPr>
          <p:cNvPr id="543" name="Capture d’écran 2025-09-27 à 19.07.11.png" descr="Capture d’écran 2025-09-27 à 19.07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3043" y="1391069"/>
            <a:ext cx="4064787" cy="40758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oday Deliverables :"/>
          <p:cNvSpPr txBox="1"/>
          <p:nvPr>
            <p:ph type="body" sz="quarter" idx="4294967295"/>
          </p:nvPr>
        </p:nvSpPr>
        <p:spPr>
          <a:xfrm>
            <a:off x="806198" y="695599"/>
            <a:ext cx="9864916" cy="945245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Today Deliverables :</a:t>
            </a:r>
          </a:p>
        </p:txBody>
      </p:sp>
      <p:sp>
        <p:nvSpPr>
          <p:cNvPr id="383" name="The goal is to design, automate, and monitor end-to-end data pipelines that meet real-world business requirements, in 18 hours.…"/>
          <p:cNvSpPr txBox="1"/>
          <p:nvPr/>
        </p:nvSpPr>
        <p:spPr>
          <a:xfrm>
            <a:off x="768197" y="1924991"/>
            <a:ext cx="3369316" cy="1188861"/>
          </a:xfrm>
          <a:prstGeom prst="rect">
            <a:avLst/>
          </a:prstGeom>
          <a:solidFill>
            <a:srgbClr val="F3F3F3"/>
          </a:solidFill>
          <a:ln w="381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800"/>
            </a:pPr>
          </a:p>
          <a:p>
            <a:pPr>
              <a:defRPr sz="1800"/>
            </a:pPr>
            <a:r>
              <a:t>Ingestion </a:t>
            </a:r>
            <a:r>
              <a:rPr b="1"/>
              <a:t>Script</a:t>
            </a:r>
          </a:p>
          <a:p>
            <a:pPr>
              <a:defRPr sz="1800"/>
            </a:pPr>
            <a:r>
              <a:t>Slide about </a:t>
            </a:r>
            <a:r>
              <a:rPr b="1"/>
              <a:t>your data pipeline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Yesterday Recap :"/>
          <p:cNvSpPr txBox="1"/>
          <p:nvPr>
            <p:ph type="body" sz="quarter" idx="4294967295"/>
          </p:nvPr>
        </p:nvSpPr>
        <p:spPr>
          <a:xfrm>
            <a:off x="806198" y="695599"/>
            <a:ext cx="9864916" cy="945245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Yesterday Recap :</a:t>
            </a:r>
          </a:p>
        </p:txBody>
      </p:sp>
      <p:sp>
        <p:nvSpPr>
          <p:cNvPr id="386" name="The goal is to design, automate, and monitor end-to-end data pipelines that meet real-world business requirements, in 18 hours.…"/>
          <p:cNvSpPr txBox="1"/>
          <p:nvPr/>
        </p:nvSpPr>
        <p:spPr>
          <a:xfrm>
            <a:off x="652825" y="2112470"/>
            <a:ext cx="11409186" cy="845961"/>
          </a:xfrm>
          <a:prstGeom prst="rect">
            <a:avLst/>
          </a:pr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</a:p>
          <a:p>
            <a:pPr>
              <a:defRPr sz="1800"/>
            </a:pPr>
            <a:r>
              <a:t>Congrats ! You have created a data generator &amp; your snowflake environment with ressources. Now let’s debrief.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What you created :"/>
          <p:cNvSpPr txBox="1"/>
          <p:nvPr>
            <p:ph type="body" sz="quarter" idx="4294967295"/>
          </p:nvPr>
        </p:nvSpPr>
        <p:spPr>
          <a:xfrm>
            <a:off x="806198" y="695599"/>
            <a:ext cx="9864916" cy="945245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What you created :</a:t>
            </a:r>
          </a:p>
        </p:txBody>
      </p:sp>
      <p:sp>
        <p:nvSpPr>
          <p:cNvPr id="389" name="CREATE WAREHOUSE IF NOT EXISTS INGEST;…"/>
          <p:cNvSpPr txBox="1"/>
          <p:nvPr/>
        </p:nvSpPr>
        <p:spPr>
          <a:xfrm>
            <a:off x="720476" y="1885117"/>
            <a:ext cx="7069122" cy="4378222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3D6C5"/>
                </a:solidFill>
              </a:rPr>
              <a:t>CREATE</a:t>
            </a:r>
            <a:r>
              <a:t> WAREHOUSE </a:t>
            </a:r>
            <a:r>
              <a:rPr>
                <a:solidFill>
                  <a:srgbClr val="83D6C5"/>
                </a:solidFill>
              </a:rPr>
              <a:t>IF</a:t>
            </a:r>
            <a:r>
              <a:t> </a:t>
            </a:r>
            <a:r>
              <a:rPr>
                <a:solidFill>
                  <a:srgbClr val="83D6C5"/>
                </a:solidFill>
              </a:rPr>
              <a:t>NOT</a:t>
            </a:r>
            <a:r>
              <a:t> </a:t>
            </a:r>
            <a:r>
              <a:rPr>
                <a:solidFill>
                  <a:srgbClr val="83D6C5"/>
                </a:solidFill>
              </a:rPr>
              <a:t>EXISTS</a:t>
            </a:r>
            <a:r>
              <a:t> INGEST;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3D6C5"/>
                </a:solidFill>
              </a:rPr>
              <a:t>CREATE</a:t>
            </a:r>
            <a:r>
              <a:t> </a:t>
            </a:r>
            <a:r>
              <a:rPr>
                <a:solidFill>
                  <a:srgbClr val="83D6C5"/>
                </a:solidFill>
              </a:rPr>
              <a:t>ROLE</a:t>
            </a:r>
            <a:r>
              <a:t> </a:t>
            </a:r>
            <a:r>
              <a:rPr>
                <a:solidFill>
                  <a:srgbClr val="83D6C5"/>
                </a:solidFill>
              </a:rPr>
              <a:t>IF</a:t>
            </a:r>
            <a:r>
              <a:t> </a:t>
            </a:r>
            <a:r>
              <a:rPr>
                <a:solidFill>
                  <a:srgbClr val="83D6C5"/>
                </a:solidFill>
              </a:rPr>
              <a:t>NOT</a:t>
            </a:r>
            <a:r>
              <a:t> </a:t>
            </a:r>
            <a:r>
              <a:rPr>
                <a:solidFill>
                  <a:srgbClr val="83D6C5"/>
                </a:solidFill>
              </a:rPr>
              <a:t>EXISTS</a:t>
            </a:r>
            <a:r>
              <a:t> INGEST;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3D6C5"/>
                </a:solidFill>
              </a:rPr>
              <a:t>GRANT</a:t>
            </a:r>
            <a:r>
              <a:t> USAGE </a:t>
            </a:r>
            <a:r>
              <a:rPr>
                <a:solidFill>
                  <a:srgbClr val="83D6C5"/>
                </a:solidFill>
              </a:rPr>
              <a:t>ON</a:t>
            </a:r>
            <a:r>
              <a:t> WAREHOUSE INGEST </a:t>
            </a:r>
            <a:r>
              <a:rPr>
                <a:solidFill>
                  <a:srgbClr val="83D6C5"/>
                </a:solidFill>
              </a:rPr>
              <a:t>TO</a:t>
            </a:r>
            <a:r>
              <a:t> </a:t>
            </a:r>
            <a:r>
              <a:rPr>
                <a:solidFill>
                  <a:srgbClr val="83D6C5"/>
                </a:solidFill>
              </a:rPr>
              <a:t>ROLE</a:t>
            </a:r>
            <a:r>
              <a:t> INGEST;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3D6C5"/>
                </a:solidFill>
              </a:rPr>
              <a:t>GRANT</a:t>
            </a:r>
            <a:r>
              <a:t> OPERATE </a:t>
            </a:r>
            <a:r>
              <a:rPr>
                <a:solidFill>
                  <a:srgbClr val="83D6C5"/>
                </a:solidFill>
              </a:rPr>
              <a:t>ON</a:t>
            </a:r>
            <a:r>
              <a:t> WAREHOUSE INGEST </a:t>
            </a:r>
            <a:r>
              <a:rPr>
                <a:solidFill>
                  <a:srgbClr val="83D6C5"/>
                </a:solidFill>
              </a:rPr>
              <a:t>TO</a:t>
            </a:r>
            <a:r>
              <a:t> </a:t>
            </a:r>
            <a:r>
              <a:rPr>
                <a:solidFill>
                  <a:srgbClr val="83D6C5"/>
                </a:solidFill>
              </a:rPr>
              <a:t>ROLE</a:t>
            </a:r>
            <a:r>
              <a:t> INGEST;</a:t>
            </a: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3D6C5"/>
                </a:solidFill>
              </a:rPr>
              <a:t>CREATE</a:t>
            </a:r>
            <a:r>
              <a:t> </a:t>
            </a:r>
            <a:r>
              <a:rPr>
                <a:solidFill>
                  <a:srgbClr val="83D6C5"/>
                </a:solidFill>
              </a:rPr>
              <a:t>DATABASE</a:t>
            </a:r>
            <a:r>
              <a:t> </a:t>
            </a:r>
            <a:r>
              <a:rPr>
                <a:solidFill>
                  <a:srgbClr val="EFB080"/>
                </a:solidFill>
              </a:rPr>
              <a:t>IF</a:t>
            </a:r>
            <a:r>
              <a:t> </a:t>
            </a:r>
            <a:r>
              <a:rPr>
                <a:solidFill>
                  <a:srgbClr val="83D6C5"/>
                </a:solidFill>
              </a:rPr>
              <a:t>NOT</a:t>
            </a:r>
            <a:r>
              <a:t> </a:t>
            </a:r>
            <a:r>
              <a:rPr>
                <a:solidFill>
                  <a:srgbClr val="83D6C5"/>
                </a:solidFill>
              </a:rPr>
              <a:t>EXISTS</a:t>
            </a:r>
            <a:r>
              <a:t> INGEST;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3D6C5"/>
                </a:solidFill>
              </a:rPr>
              <a:t>USE</a:t>
            </a:r>
            <a:r>
              <a:t> </a:t>
            </a:r>
            <a:r>
              <a:rPr>
                <a:solidFill>
                  <a:srgbClr val="83D6C5"/>
                </a:solidFill>
              </a:rPr>
              <a:t>DATABASE</a:t>
            </a:r>
            <a:r>
              <a:t> INGEST;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3D6C5"/>
                </a:solidFill>
              </a:rPr>
              <a:t>CREATE</a:t>
            </a:r>
            <a:r>
              <a:t> </a:t>
            </a:r>
            <a:r>
              <a:rPr>
                <a:solidFill>
                  <a:srgbClr val="83D6C5"/>
                </a:solidFill>
              </a:rPr>
              <a:t>SCHEMA</a:t>
            </a:r>
            <a:r>
              <a:t> </a:t>
            </a:r>
            <a:r>
              <a:rPr>
                <a:solidFill>
                  <a:srgbClr val="EFB080"/>
                </a:solidFill>
              </a:rPr>
              <a:t>IF</a:t>
            </a:r>
            <a:r>
              <a:t> </a:t>
            </a:r>
            <a:r>
              <a:rPr>
                <a:solidFill>
                  <a:srgbClr val="83D6C5"/>
                </a:solidFill>
              </a:rPr>
              <a:t>NOT</a:t>
            </a:r>
            <a:r>
              <a:t> </a:t>
            </a:r>
            <a:r>
              <a:rPr>
                <a:solidFill>
                  <a:srgbClr val="83D6C5"/>
                </a:solidFill>
              </a:rPr>
              <a:t>EXISTS</a:t>
            </a:r>
            <a:r>
              <a:t> INGEST;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3D6C5"/>
                </a:solidFill>
              </a:rPr>
              <a:t>USE</a:t>
            </a:r>
            <a:r>
              <a:t> </a:t>
            </a:r>
            <a:r>
              <a:rPr>
                <a:solidFill>
                  <a:srgbClr val="83D6C5"/>
                </a:solidFill>
              </a:rPr>
              <a:t>SCHEMA</a:t>
            </a:r>
            <a:r>
              <a:t> INGEST;</a:t>
            </a: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  <a:r>
              <a:t>GRANT</a:t>
            </a:r>
            <a:r>
              <a:rPr>
                <a:solidFill>
                  <a:srgbClr val="F3F3F3"/>
                </a:solidFill>
              </a:rPr>
              <a:t> </a:t>
            </a:r>
            <a:r>
              <a:t>OWNERSHIP</a:t>
            </a:r>
            <a:r>
              <a:rPr>
                <a:solidFill>
                  <a:srgbClr val="F3F3F3"/>
                </a:solidFill>
              </a:rPr>
              <a:t> </a:t>
            </a:r>
            <a:r>
              <a:t>ON</a:t>
            </a:r>
            <a:r>
              <a:rPr>
                <a:solidFill>
                  <a:srgbClr val="F3F3F3"/>
                </a:solidFill>
              </a:rPr>
              <a:t> </a:t>
            </a:r>
            <a:r>
              <a:t>DATABASE</a:t>
            </a:r>
            <a:r>
              <a:rPr>
                <a:solidFill>
                  <a:srgbClr val="F3F3F3"/>
                </a:solidFill>
              </a:rPr>
              <a:t> INGEST </a:t>
            </a:r>
            <a:r>
              <a:t>TO</a:t>
            </a:r>
            <a:r>
              <a:rPr>
                <a:solidFill>
                  <a:srgbClr val="F3F3F3"/>
                </a:solidFill>
              </a:rPr>
              <a:t> </a:t>
            </a:r>
            <a:r>
              <a:t>ROLE</a:t>
            </a:r>
            <a:r>
              <a:rPr>
                <a:solidFill>
                  <a:srgbClr val="F3F3F3"/>
                </a:solidFill>
              </a:rPr>
              <a:t> INGEST;</a:t>
            </a:r>
            <a:endParaRPr>
              <a:solidFill>
                <a:srgbClr val="F3F3F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3D6C5"/>
                </a:solidFill>
              </a:rPr>
              <a:t>GRANT</a:t>
            </a:r>
            <a:r>
              <a:t> </a:t>
            </a:r>
            <a:r>
              <a:rPr>
                <a:solidFill>
                  <a:srgbClr val="83D6C5"/>
                </a:solidFill>
              </a:rPr>
              <a:t>OWNERSHIP</a:t>
            </a:r>
            <a:r>
              <a:t> </a:t>
            </a:r>
            <a:r>
              <a:rPr>
                <a:solidFill>
                  <a:srgbClr val="83D6C5"/>
                </a:solidFill>
              </a:rPr>
              <a:t>ON</a:t>
            </a:r>
            <a:r>
              <a:t> </a:t>
            </a:r>
            <a:r>
              <a:rPr>
                <a:solidFill>
                  <a:srgbClr val="83D6C5"/>
                </a:solidFill>
              </a:rPr>
              <a:t>SCHEMA</a:t>
            </a:r>
            <a:r>
              <a:t> INGEST.INGEST </a:t>
            </a:r>
            <a:r>
              <a:rPr>
                <a:solidFill>
                  <a:srgbClr val="83D6C5"/>
                </a:solidFill>
              </a:rPr>
              <a:t>TO</a:t>
            </a:r>
            <a:r>
              <a:t> </a:t>
            </a:r>
            <a:r>
              <a:rPr>
                <a:solidFill>
                  <a:srgbClr val="83D6C5"/>
                </a:solidFill>
              </a:rPr>
              <a:t>ROLE</a:t>
            </a:r>
            <a:r>
              <a:t> INGEST;</a:t>
            </a: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  <a:r>
              <a:t>-- Create user (replace YOUR_PASSWORD with a secure password)</a:t>
            </a:r>
            <a:endParaRPr>
              <a:solidFill>
                <a:srgbClr val="F3F3F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3D6C5"/>
                </a:solidFill>
              </a:rPr>
              <a:t>CREATE</a:t>
            </a:r>
            <a:r>
              <a:rPr>
                <a:solidFill>
                  <a:srgbClr val="F3F3F3"/>
                </a:solidFill>
              </a:rPr>
              <a:t> </a:t>
            </a:r>
            <a:r>
              <a:rPr>
                <a:solidFill>
                  <a:srgbClr val="83D6C5"/>
                </a:solidFill>
              </a:rPr>
              <a:t>USER</a:t>
            </a:r>
            <a:r>
              <a:rPr>
                <a:solidFill>
                  <a:srgbClr val="F3F3F3"/>
                </a:solidFill>
              </a:rPr>
              <a:t> </a:t>
            </a:r>
            <a:r>
              <a:rPr>
                <a:solidFill>
                  <a:srgbClr val="EFB080"/>
                </a:solidFill>
              </a:rPr>
              <a:t>INGEST</a:t>
            </a:r>
            <a:r>
              <a:rPr>
                <a:solidFill>
                  <a:srgbClr val="F3F3F3"/>
                </a:solidFill>
              </a:rPr>
              <a:t> </a:t>
            </a:r>
            <a:r>
              <a:rPr>
                <a:solidFill>
                  <a:srgbClr val="83D6C5"/>
                </a:solidFill>
              </a:rPr>
              <a:t>PASSWORD</a:t>
            </a:r>
            <a:r>
              <a:rPr>
                <a:solidFill>
                  <a:srgbClr val="D6D6DD"/>
                </a:solidFill>
              </a:rPr>
              <a:t>=</a:t>
            </a:r>
            <a:r>
              <a:t>'YOUR_PASSWORD'</a:t>
            </a:r>
            <a:r>
              <a:rPr>
                <a:solidFill>
                  <a:srgbClr val="F3F3F3"/>
                </a:solidFill>
              </a:rPr>
              <a:t> LOGIN_NAME</a:t>
            </a:r>
            <a:r>
              <a:rPr>
                <a:solidFill>
                  <a:srgbClr val="D6D6DD"/>
                </a:solidFill>
              </a:rPr>
              <a:t>=</a:t>
            </a:r>
            <a:r>
              <a:t>'INGEST'</a:t>
            </a:r>
            <a:r>
              <a:rPr>
                <a:solidFill>
                  <a:srgbClr val="F3F3F3"/>
                </a:solidFill>
              </a:rPr>
              <a:t> </a:t>
            </a:r>
            <a:endParaRPr>
              <a:solidFill>
                <a:srgbClr val="F3F3F3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r>
              <a:t>    MUST_CHANGE_PASSWORD</a:t>
            </a:r>
            <a:r>
              <a:rPr>
                <a:solidFill>
                  <a:srgbClr val="D6D6DD"/>
                </a:solidFill>
              </a:rPr>
              <a:t>=</a:t>
            </a:r>
            <a:r>
              <a:t>FALSE, </a:t>
            </a:r>
            <a:r>
              <a:rPr>
                <a:solidFill>
                  <a:srgbClr val="83D6C5"/>
                </a:solidFill>
              </a:rPr>
              <a:t>DISABLED</a:t>
            </a:r>
            <a:r>
              <a:rPr>
                <a:solidFill>
                  <a:srgbClr val="D6D6DD"/>
                </a:solidFill>
              </a:rPr>
              <a:t>=</a:t>
            </a:r>
            <a:r>
              <a:t>FALSE,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    DEFAULT_WAREHOUSE</a:t>
            </a:r>
            <a:r>
              <a:rPr>
                <a:solidFill>
                  <a:srgbClr val="D6D6DD"/>
                </a:solidFill>
              </a:rPr>
              <a:t>=</a:t>
            </a:r>
            <a:r>
              <a:rPr>
                <a:solidFill>
                  <a:srgbClr val="E394DC"/>
                </a:solidFill>
              </a:rPr>
              <a:t>'INGEST'</a:t>
            </a:r>
            <a:r>
              <a:t>, DEFAULT_NAMESPACE</a:t>
            </a:r>
            <a:r>
              <a:rPr>
                <a:solidFill>
                  <a:srgbClr val="D6D6DD"/>
                </a:solidFill>
              </a:rPr>
              <a:t>=</a:t>
            </a:r>
            <a:r>
              <a:rPr>
                <a:solidFill>
                  <a:srgbClr val="E394DC"/>
                </a:solidFill>
              </a:rPr>
              <a:t>'INGEST.INGEST'</a:t>
            </a:r>
            <a:r>
              <a:t>,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    DEFAULT_ROLE</a:t>
            </a:r>
            <a:r>
              <a:rPr>
                <a:solidFill>
                  <a:srgbClr val="D6D6DD"/>
                </a:solidFill>
              </a:rPr>
              <a:t>=</a:t>
            </a:r>
            <a:r>
              <a:rPr>
                <a:solidFill>
                  <a:srgbClr val="E394DC"/>
                </a:solidFill>
              </a:rPr>
              <a:t>'INGEST'</a:t>
            </a:r>
            <a:r>
              <a:t>;</a:t>
            </a:r>
          </a:p>
          <a:p>
            <a:pPr>
              <a:defRPr>
                <a:solidFill>
                  <a:srgbClr val="000000"/>
                </a:solidFill>
              </a:defRPr>
            </a:pPr>
          </a:p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83D6C5"/>
                </a:solidFill>
              </a:rPr>
              <a:t>GRANT</a:t>
            </a:r>
            <a:r>
              <a:t> </a:t>
            </a:r>
            <a:r>
              <a:rPr>
                <a:solidFill>
                  <a:srgbClr val="83D6C5"/>
                </a:solidFill>
              </a:rPr>
              <a:t>ROLE</a:t>
            </a:r>
            <a:r>
              <a:t> INGEST </a:t>
            </a:r>
            <a:r>
              <a:rPr>
                <a:solidFill>
                  <a:srgbClr val="83D6C5"/>
                </a:solidFill>
              </a:rPr>
              <a:t>TO</a:t>
            </a:r>
            <a:r>
              <a:t> USER INGEST;</a:t>
            </a:r>
          </a:p>
        </p:txBody>
      </p:sp>
      <p:sp>
        <p:nvSpPr>
          <p:cNvPr id="390" name="Usine"/>
          <p:cNvSpPr/>
          <p:nvPr/>
        </p:nvSpPr>
        <p:spPr>
          <a:xfrm>
            <a:off x="7410611" y="681079"/>
            <a:ext cx="1466467" cy="9742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898" y="0"/>
                </a:moveTo>
                <a:cubicBezTo>
                  <a:pt x="3750" y="0"/>
                  <a:pt x="3628" y="176"/>
                  <a:pt x="3621" y="399"/>
                </a:cubicBezTo>
                <a:lnTo>
                  <a:pt x="3237" y="13861"/>
                </a:lnTo>
                <a:lnTo>
                  <a:pt x="1804" y="13861"/>
                </a:lnTo>
                <a:lnTo>
                  <a:pt x="1804" y="18222"/>
                </a:lnTo>
                <a:lnTo>
                  <a:pt x="0" y="18222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8222"/>
                </a:lnTo>
                <a:lnTo>
                  <a:pt x="19740" y="18222"/>
                </a:lnTo>
                <a:lnTo>
                  <a:pt x="19740" y="11465"/>
                </a:lnTo>
                <a:lnTo>
                  <a:pt x="18654" y="11465"/>
                </a:lnTo>
                <a:lnTo>
                  <a:pt x="18654" y="6253"/>
                </a:lnTo>
                <a:lnTo>
                  <a:pt x="15598" y="8796"/>
                </a:lnTo>
                <a:lnTo>
                  <a:pt x="15598" y="6253"/>
                </a:lnTo>
                <a:lnTo>
                  <a:pt x="12541" y="8796"/>
                </a:lnTo>
                <a:lnTo>
                  <a:pt x="12541" y="6253"/>
                </a:lnTo>
                <a:lnTo>
                  <a:pt x="8603" y="9530"/>
                </a:lnTo>
                <a:lnTo>
                  <a:pt x="8603" y="13861"/>
                </a:lnTo>
                <a:lnTo>
                  <a:pt x="7624" y="13861"/>
                </a:lnTo>
                <a:lnTo>
                  <a:pt x="7239" y="399"/>
                </a:lnTo>
                <a:cubicBezTo>
                  <a:pt x="7233" y="176"/>
                  <a:pt x="7112" y="0"/>
                  <a:pt x="6964" y="0"/>
                </a:cubicBezTo>
                <a:lnTo>
                  <a:pt x="6488" y="0"/>
                </a:lnTo>
                <a:cubicBezTo>
                  <a:pt x="6340" y="0"/>
                  <a:pt x="6218" y="176"/>
                  <a:pt x="6212" y="399"/>
                </a:cubicBezTo>
                <a:lnTo>
                  <a:pt x="5827" y="13861"/>
                </a:lnTo>
                <a:lnTo>
                  <a:pt x="5034" y="13861"/>
                </a:lnTo>
                <a:lnTo>
                  <a:pt x="4651" y="399"/>
                </a:lnTo>
                <a:cubicBezTo>
                  <a:pt x="4644" y="176"/>
                  <a:pt x="4522" y="0"/>
                  <a:pt x="4374" y="0"/>
                </a:cubicBezTo>
                <a:lnTo>
                  <a:pt x="3898" y="0"/>
                </a:ln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91" name="Homme"/>
          <p:cNvSpPr/>
          <p:nvPr/>
        </p:nvSpPr>
        <p:spPr>
          <a:xfrm>
            <a:off x="9115153" y="1897817"/>
            <a:ext cx="493913" cy="13327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7" h="21600" fill="norm" stroke="1" extrusionOk="0">
                <a:moveTo>
                  <a:pt x="10777" y="0"/>
                </a:moveTo>
                <a:cubicBezTo>
                  <a:pt x="9509" y="0"/>
                  <a:pt x="8239" y="180"/>
                  <a:pt x="7271" y="540"/>
                </a:cubicBezTo>
                <a:cubicBezTo>
                  <a:pt x="5335" y="1259"/>
                  <a:pt x="5335" y="2425"/>
                  <a:pt x="7271" y="3144"/>
                </a:cubicBezTo>
                <a:cubicBezTo>
                  <a:pt x="9206" y="3863"/>
                  <a:pt x="12348" y="3863"/>
                  <a:pt x="14284" y="3144"/>
                </a:cubicBezTo>
                <a:cubicBezTo>
                  <a:pt x="16220" y="2425"/>
                  <a:pt x="16220" y="1259"/>
                  <a:pt x="14284" y="540"/>
                </a:cubicBezTo>
                <a:cubicBezTo>
                  <a:pt x="13316" y="180"/>
                  <a:pt x="12046" y="0"/>
                  <a:pt x="10777" y="0"/>
                </a:cubicBezTo>
                <a:close/>
                <a:moveTo>
                  <a:pt x="4845" y="4060"/>
                </a:moveTo>
                <a:cubicBezTo>
                  <a:pt x="2970" y="4060"/>
                  <a:pt x="1445" y="4331"/>
                  <a:pt x="907" y="4563"/>
                </a:cubicBezTo>
                <a:cubicBezTo>
                  <a:pt x="-23" y="4963"/>
                  <a:pt x="-21" y="5438"/>
                  <a:pt x="8" y="5606"/>
                </a:cubicBezTo>
                <a:lnTo>
                  <a:pt x="8" y="12393"/>
                </a:lnTo>
                <a:cubicBezTo>
                  <a:pt x="8" y="12733"/>
                  <a:pt x="732" y="13004"/>
                  <a:pt x="1648" y="13004"/>
                </a:cubicBezTo>
                <a:cubicBezTo>
                  <a:pt x="2563" y="13004"/>
                  <a:pt x="3292" y="12728"/>
                  <a:pt x="3292" y="12393"/>
                </a:cubicBezTo>
                <a:lnTo>
                  <a:pt x="3292" y="6777"/>
                </a:lnTo>
                <a:lnTo>
                  <a:pt x="4791" y="6777"/>
                </a:lnTo>
                <a:lnTo>
                  <a:pt x="4791" y="12641"/>
                </a:lnTo>
                <a:lnTo>
                  <a:pt x="4804" y="12641"/>
                </a:lnTo>
                <a:lnTo>
                  <a:pt x="4804" y="20628"/>
                </a:lnTo>
                <a:cubicBezTo>
                  <a:pt x="4804" y="21163"/>
                  <a:pt x="5982" y="21600"/>
                  <a:pt x="7421" y="21600"/>
                </a:cubicBezTo>
                <a:cubicBezTo>
                  <a:pt x="8860" y="21600"/>
                  <a:pt x="10037" y="21163"/>
                  <a:pt x="10037" y="20628"/>
                </a:cubicBezTo>
                <a:lnTo>
                  <a:pt x="10037" y="12641"/>
                </a:lnTo>
                <a:lnTo>
                  <a:pt x="10777" y="12641"/>
                </a:lnTo>
                <a:lnTo>
                  <a:pt x="11504" y="12641"/>
                </a:lnTo>
                <a:lnTo>
                  <a:pt x="11504" y="20628"/>
                </a:lnTo>
                <a:cubicBezTo>
                  <a:pt x="11504" y="21163"/>
                  <a:pt x="12682" y="21600"/>
                  <a:pt x="14121" y="21600"/>
                </a:cubicBezTo>
                <a:cubicBezTo>
                  <a:pt x="15559" y="21600"/>
                  <a:pt x="16737" y="21163"/>
                  <a:pt x="16737" y="20628"/>
                </a:cubicBezTo>
                <a:lnTo>
                  <a:pt x="16737" y="12636"/>
                </a:lnTo>
                <a:lnTo>
                  <a:pt x="16750" y="12636"/>
                </a:lnTo>
                <a:lnTo>
                  <a:pt x="16750" y="6772"/>
                </a:lnTo>
                <a:lnTo>
                  <a:pt x="18249" y="6772"/>
                </a:lnTo>
                <a:lnTo>
                  <a:pt x="18249" y="12388"/>
                </a:lnTo>
                <a:cubicBezTo>
                  <a:pt x="18249" y="12728"/>
                  <a:pt x="18973" y="12997"/>
                  <a:pt x="19889" y="12997"/>
                </a:cubicBezTo>
                <a:cubicBezTo>
                  <a:pt x="20805" y="12997"/>
                  <a:pt x="21533" y="12723"/>
                  <a:pt x="21533" y="12388"/>
                </a:cubicBezTo>
                <a:lnTo>
                  <a:pt x="21533" y="5606"/>
                </a:lnTo>
                <a:cubicBezTo>
                  <a:pt x="21577" y="5438"/>
                  <a:pt x="21564" y="4957"/>
                  <a:pt x="20634" y="4563"/>
                </a:cubicBezTo>
                <a:cubicBezTo>
                  <a:pt x="20096" y="4336"/>
                  <a:pt x="18566" y="4060"/>
                  <a:pt x="16691" y="4060"/>
                </a:cubicBezTo>
                <a:lnTo>
                  <a:pt x="10777" y="4060"/>
                </a:lnTo>
                <a:lnTo>
                  <a:pt x="4845" y="4060"/>
                </a:ln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92" name="Masques de théâtre"/>
          <p:cNvSpPr/>
          <p:nvPr/>
        </p:nvSpPr>
        <p:spPr>
          <a:xfrm>
            <a:off x="9459389" y="3475329"/>
            <a:ext cx="1493442" cy="898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414" fill="norm" stroke="1" extrusionOk="0">
                <a:moveTo>
                  <a:pt x="9176" y="2"/>
                </a:moveTo>
                <a:cubicBezTo>
                  <a:pt x="9064" y="-9"/>
                  <a:pt x="8947" y="18"/>
                  <a:pt x="8834" y="92"/>
                </a:cubicBezTo>
                <a:cubicBezTo>
                  <a:pt x="7363" y="1063"/>
                  <a:pt x="5221" y="1164"/>
                  <a:pt x="5221" y="1164"/>
                </a:cubicBezTo>
                <a:cubicBezTo>
                  <a:pt x="5221" y="1164"/>
                  <a:pt x="3078" y="1077"/>
                  <a:pt x="1604" y="115"/>
                </a:cubicBezTo>
                <a:cubicBezTo>
                  <a:pt x="1153" y="-179"/>
                  <a:pt x="644" y="268"/>
                  <a:pt x="603" y="1002"/>
                </a:cubicBezTo>
                <a:cubicBezTo>
                  <a:pt x="455" y="3640"/>
                  <a:pt x="164" y="8159"/>
                  <a:pt x="19" y="10399"/>
                </a:cubicBezTo>
                <a:cubicBezTo>
                  <a:pt x="-42" y="11350"/>
                  <a:pt x="45" y="12308"/>
                  <a:pt x="271" y="13201"/>
                </a:cubicBezTo>
                <a:cubicBezTo>
                  <a:pt x="958" y="15906"/>
                  <a:pt x="2673" y="21421"/>
                  <a:pt x="5242" y="21413"/>
                </a:cubicBezTo>
                <a:cubicBezTo>
                  <a:pt x="7812" y="21405"/>
                  <a:pt x="9515" y="15882"/>
                  <a:pt x="10196" y="13171"/>
                </a:cubicBezTo>
                <a:cubicBezTo>
                  <a:pt x="10421" y="12278"/>
                  <a:pt x="10506" y="11318"/>
                  <a:pt x="10442" y="10367"/>
                </a:cubicBezTo>
                <a:cubicBezTo>
                  <a:pt x="10292" y="8128"/>
                  <a:pt x="9991" y="3610"/>
                  <a:pt x="9837" y="973"/>
                </a:cubicBezTo>
                <a:cubicBezTo>
                  <a:pt x="9805" y="422"/>
                  <a:pt x="9511" y="36"/>
                  <a:pt x="9176" y="2"/>
                </a:cubicBezTo>
                <a:close/>
                <a:moveTo>
                  <a:pt x="20228" y="2"/>
                </a:moveTo>
                <a:cubicBezTo>
                  <a:pt x="20116" y="-9"/>
                  <a:pt x="19999" y="18"/>
                  <a:pt x="19887" y="92"/>
                </a:cubicBezTo>
                <a:cubicBezTo>
                  <a:pt x="18415" y="1063"/>
                  <a:pt x="16273" y="1164"/>
                  <a:pt x="16273" y="1164"/>
                </a:cubicBezTo>
                <a:cubicBezTo>
                  <a:pt x="16273" y="1164"/>
                  <a:pt x="14130" y="1077"/>
                  <a:pt x="12656" y="115"/>
                </a:cubicBezTo>
                <a:cubicBezTo>
                  <a:pt x="12206" y="-179"/>
                  <a:pt x="11697" y="268"/>
                  <a:pt x="11655" y="1002"/>
                </a:cubicBezTo>
                <a:cubicBezTo>
                  <a:pt x="11507" y="3640"/>
                  <a:pt x="11217" y="8159"/>
                  <a:pt x="11072" y="10399"/>
                </a:cubicBezTo>
                <a:cubicBezTo>
                  <a:pt x="11011" y="11350"/>
                  <a:pt x="11097" y="12308"/>
                  <a:pt x="11324" y="13201"/>
                </a:cubicBezTo>
                <a:cubicBezTo>
                  <a:pt x="12011" y="15906"/>
                  <a:pt x="13725" y="21421"/>
                  <a:pt x="16295" y="21413"/>
                </a:cubicBezTo>
                <a:cubicBezTo>
                  <a:pt x="18864" y="21405"/>
                  <a:pt x="20568" y="15882"/>
                  <a:pt x="21249" y="13171"/>
                </a:cubicBezTo>
                <a:cubicBezTo>
                  <a:pt x="21473" y="12278"/>
                  <a:pt x="21558" y="11318"/>
                  <a:pt x="21494" y="10367"/>
                </a:cubicBezTo>
                <a:cubicBezTo>
                  <a:pt x="21344" y="8128"/>
                  <a:pt x="21046" y="3610"/>
                  <a:pt x="20892" y="973"/>
                </a:cubicBezTo>
                <a:cubicBezTo>
                  <a:pt x="20859" y="422"/>
                  <a:pt x="20564" y="36"/>
                  <a:pt x="20228" y="2"/>
                </a:cubicBezTo>
                <a:close/>
                <a:moveTo>
                  <a:pt x="15706" y="3881"/>
                </a:moveTo>
                <a:cubicBezTo>
                  <a:pt x="15759" y="3853"/>
                  <a:pt x="15825" y="3918"/>
                  <a:pt x="15817" y="4029"/>
                </a:cubicBezTo>
                <a:cubicBezTo>
                  <a:pt x="15745" y="5047"/>
                  <a:pt x="15240" y="5708"/>
                  <a:pt x="14104" y="5753"/>
                </a:cubicBezTo>
                <a:cubicBezTo>
                  <a:pt x="12902" y="5800"/>
                  <a:pt x="12611" y="6430"/>
                  <a:pt x="12395" y="7156"/>
                </a:cubicBezTo>
                <a:cubicBezTo>
                  <a:pt x="12354" y="7293"/>
                  <a:pt x="12230" y="7241"/>
                  <a:pt x="12235" y="7089"/>
                </a:cubicBezTo>
                <a:cubicBezTo>
                  <a:pt x="12287" y="5332"/>
                  <a:pt x="13140" y="5022"/>
                  <a:pt x="13934" y="4956"/>
                </a:cubicBezTo>
                <a:cubicBezTo>
                  <a:pt x="15171" y="4923"/>
                  <a:pt x="15465" y="4476"/>
                  <a:pt x="15661" y="3942"/>
                </a:cubicBezTo>
                <a:cubicBezTo>
                  <a:pt x="15673" y="3910"/>
                  <a:pt x="15688" y="3890"/>
                  <a:pt x="15706" y="3881"/>
                </a:cubicBezTo>
                <a:close/>
                <a:moveTo>
                  <a:pt x="16808" y="3881"/>
                </a:moveTo>
                <a:cubicBezTo>
                  <a:pt x="16843" y="3861"/>
                  <a:pt x="16884" y="3878"/>
                  <a:pt x="16908" y="3942"/>
                </a:cubicBezTo>
                <a:cubicBezTo>
                  <a:pt x="17103" y="4476"/>
                  <a:pt x="17397" y="4923"/>
                  <a:pt x="18634" y="4956"/>
                </a:cubicBezTo>
                <a:cubicBezTo>
                  <a:pt x="19429" y="5022"/>
                  <a:pt x="20282" y="5332"/>
                  <a:pt x="20334" y="7089"/>
                </a:cubicBezTo>
                <a:cubicBezTo>
                  <a:pt x="20338" y="7241"/>
                  <a:pt x="20212" y="7293"/>
                  <a:pt x="20172" y="7156"/>
                </a:cubicBezTo>
                <a:cubicBezTo>
                  <a:pt x="19955" y="6430"/>
                  <a:pt x="19667" y="5800"/>
                  <a:pt x="18464" y="5753"/>
                </a:cubicBezTo>
                <a:cubicBezTo>
                  <a:pt x="17329" y="5708"/>
                  <a:pt x="16823" y="5047"/>
                  <a:pt x="16751" y="4029"/>
                </a:cubicBezTo>
                <a:cubicBezTo>
                  <a:pt x="16746" y="3955"/>
                  <a:pt x="16773" y="3901"/>
                  <a:pt x="16808" y="3881"/>
                </a:cubicBezTo>
                <a:close/>
                <a:moveTo>
                  <a:pt x="2595" y="4052"/>
                </a:moveTo>
                <a:cubicBezTo>
                  <a:pt x="2712" y="4043"/>
                  <a:pt x="2835" y="4054"/>
                  <a:pt x="2962" y="4094"/>
                </a:cubicBezTo>
                <a:cubicBezTo>
                  <a:pt x="3439" y="4245"/>
                  <a:pt x="4274" y="4788"/>
                  <a:pt x="4610" y="5168"/>
                </a:cubicBezTo>
                <a:cubicBezTo>
                  <a:pt x="4857" y="5448"/>
                  <a:pt x="4423" y="6295"/>
                  <a:pt x="4238" y="6133"/>
                </a:cubicBezTo>
                <a:cubicBezTo>
                  <a:pt x="3904" y="5843"/>
                  <a:pt x="3394" y="5296"/>
                  <a:pt x="2720" y="4975"/>
                </a:cubicBezTo>
                <a:cubicBezTo>
                  <a:pt x="2045" y="4654"/>
                  <a:pt x="1430" y="5562"/>
                  <a:pt x="1227" y="5795"/>
                </a:cubicBezTo>
                <a:cubicBezTo>
                  <a:pt x="1066" y="5979"/>
                  <a:pt x="947" y="5702"/>
                  <a:pt x="1069" y="5485"/>
                </a:cubicBezTo>
                <a:cubicBezTo>
                  <a:pt x="1203" y="5247"/>
                  <a:pt x="1774" y="4115"/>
                  <a:pt x="2595" y="4052"/>
                </a:cubicBezTo>
                <a:close/>
                <a:moveTo>
                  <a:pt x="7868" y="4052"/>
                </a:moveTo>
                <a:cubicBezTo>
                  <a:pt x="8690" y="4115"/>
                  <a:pt x="9259" y="5247"/>
                  <a:pt x="9392" y="5485"/>
                </a:cubicBezTo>
                <a:cubicBezTo>
                  <a:pt x="9514" y="5702"/>
                  <a:pt x="9397" y="5979"/>
                  <a:pt x="9236" y="5795"/>
                </a:cubicBezTo>
                <a:cubicBezTo>
                  <a:pt x="9033" y="5562"/>
                  <a:pt x="8418" y="4654"/>
                  <a:pt x="7744" y="4975"/>
                </a:cubicBezTo>
                <a:cubicBezTo>
                  <a:pt x="7069" y="5296"/>
                  <a:pt x="6559" y="5843"/>
                  <a:pt x="6226" y="6133"/>
                </a:cubicBezTo>
                <a:cubicBezTo>
                  <a:pt x="6040" y="6295"/>
                  <a:pt x="5606" y="5448"/>
                  <a:pt x="5853" y="5168"/>
                </a:cubicBezTo>
                <a:cubicBezTo>
                  <a:pt x="6190" y="4788"/>
                  <a:pt x="7025" y="4245"/>
                  <a:pt x="7502" y="4094"/>
                </a:cubicBezTo>
                <a:cubicBezTo>
                  <a:pt x="7629" y="4054"/>
                  <a:pt x="7751" y="4043"/>
                  <a:pt x="7868" y="4052"/>
                </a:cubicBezTo>
                <a:close/>
                <a:moveTo>
                  <a:pt x="3422" y="7011"/>
                </a:moveTo>
                <a:cubicBezTo>
                  <a:pt x="3854" y="7055"/>
                  <a:pt x="4232" y="7409"/>
                  <a:pt x="4415" y="7953"/>
                </a:cubicBezTo>
                <a:cubicBezTo>
                  <a:pt x="4455" y="8071"/>
                  <a:pt x="4369" y="8209"/>
                  <a:pt x="4279" y="8176"/>
                </a:cubicBezTo>
                <a:cubicBezTo>
                  <a:pt x="3946" y="8056"/>
                  <a:pt x="3550" y="8060"/>
                  <a:pt x="3139" y="8218"/>
                </a:cubicBezTo>
                <a:cubicBezTo>
                  <a:pt x="2729" y="8376"/>
                  <a:pt x="2370" y="8661"/>
                  <a:pt x="2103" y="9012"/>
                </a:cubicBezTo>
                <a:cubicBezTo>
                  <a:pt x="2031" y="9107"/>
                  <a:pt x="1918" y="9046"/>
                  <a:pt x="1922" y="8912"/>
                </a:cubicBezTo>
                <a:cubicBezTo>
                  <a:pt x="1947" y="8082"/>
                  <a:pt x="2372" y="7308"/>
                  <a:pt x="2977" y="7076"/>
                </a:cubicBezTo>
                <a:cubicBezTo>
                  <a:pt x="3128" y="7017"/>
                  <a:pt x="3278" y="6996"/>
                  <a:pt x="3422" y="7011"/>
                </a:cubicBezTo>
                <a:close/>
                <a:moveTo>
                  <a:pt x="7039" y="7011"/>
                </a:moveTo>
                <a:cubicBezTo>
                  <a:pt x="7183" y="6996"/>
                  <a:pt x="7333" y="7018"/>
                  <a:pt x="7484" y="7076"/>
                </a:cubicBezTo>
                <a:cubicBezTo>
                  <a:pt x="8089" y="7308"/>
                  <a:pt x="8515" y="8082"/>
                  <a:pt x="8540" y="8912"/>
                </a:cubicBezTo>
                <a:cubicBezTo>
                  <a:pt x="8544" y="9046"/>
                  <a:pt x="8430" y="9107"/>
                  <a:pt x="8358" y="9012"/>
                </a:cubicBezTo>
                <a:cubicBezTo>
                  <a:pt x="8092" y="8661"/>
                  <a:pt x="7735" y="8376"/>
                  <a:pt x="7324" y="8218"/>
                </a:cubicBezTo>
                <a:cubicBezTo>
                  <a:pt x="6914" y="8060"/>
                  <a:pt x="6515" y="8056"/>
                  <a:pt x="6183" y="8176"/>
                </a:cubicBezTo>
                <a:cubicBezTo>
                  <a:pt x="6093" y="8209"/>
                  <a:pt x="6009" y="8071"/>
                  <a:pt x="6048" y="7953"/>
                </a:cubicBezTo>
                <a:cubicBezTo>
                  <a:pt x="6231" y="7409"/>
                  <a:pt x="6607" y="7055"/>
                  <a:pt x="7039" y="7011"/>
                </a:cubicBezTo>
                <a:close/>
                <a:moveTo>
                  <a:pt x="15516" y="7134"/>
                </a:moveTo>
                <a:cubicBezTo>
                  <a:pt x="15579" y="7130"/>
                  <a:pt x="15638" y="7202"/>
                  <a:pt x="15628" y="7302"/>
                </a:cubicBezTo>
                <a:cubicBezTo>
                  <a:pt x="15543" y="8120"/>
                  <a:pt x="15065" y="8807"/>
                  <a:pt x="14447" y="8918"/>
                </a:cubicBezTo>
                <a:cubicBezTo>
                  <a:pt x="13830" y="9030"/>
                  <a:pt x="13275" y="8532"/>
                  <a:pt x="13085" y="7763"/>
                </a:cubicBezTo>
                <a:cubicBezTo>
                  <a:pt x="13055" y="7638"/>
                  <a:pt x="13149" y="7516"/>
                  <a:pt x="13236" y="7566"/>
                </a:cubicBezTo>
                <a:cubicBezTo>
                  <a:pt x="13557" y="7752"/>
                  <a:pt x="13952" y="7826"/>
                  <a:pt x="14371" y="7750"/>
                </a:cubicBezTo>
                <a:cubicBezTo>
                  <a:pt x="14790" y="7674"/>
                  <a:pt x="15166" y="7462"/>
                  <a:pt x="15456" y="7166"/>
                </a:cubicBezTo>
                <a:cubicBezTo>
                  <a:pt x="15476" y="7146"/>
                  <a:pt x="15496" y="7135"/>
                  <a:pt x="15516" y="7134"/>
                </a:cubicBezTo>
                <a:close/>
                <a:moveTo>
                  <a:pt x="17050" y="7134"/>
                </a:moveTo>
                <a:cubicBezTo>
                  <a:pt x="17071" y="7135"/>
                  <a:pt x="17093" y="7146"/>
                  <a:pt x="17112" y="7166"/>
                </a:cubicBezTo>
                <a:cubicBezTo>
                  <a:pt x="17402" y="7462"/>
                  <a:pt x="17778" y="7674"/>
                  <a:pt x="18197" y="7750"/>
                </a:cubicBezTo>
                <a:cubicBezTo>
                  <a:pt x="18616" y="7826"/>
                  <a:pt x="19011" y="7752"/>
                  <a:pt x="19333" y="7566"/>
                </a:cubicBezTo>
                <a:cubicBezTo>
                  <a:pt x="19420" y="7516"/>
                  <a:pt x="19514" y="7638"/>
                  <a:pt x="19483" y="7763"/>
                </a:cubicBezTo>
                <a:cubicBezTo>
                  <a:pt x="19293" y="8532"/>
                  <a:pt x="18737" y="9030"/>
                  <a:pt x="18119" y="8918"/>
                </a:cubicBezTo>
                <a:cubicBezTo>
                  <a:pt x="17502" y="8807"/>
                  <a:pt x="17023" y="8120"/>
                  <a:pt x="16939" y="7302"/>
                </a:cubicBezTo>
                <a:cubicBezTo>
                  <a:pt x="16928" y="7202"/>
                  <a:pt x="16987" y="7130"/>
                  <a:pt x="17050" y="7134"/>
                </a:cubicBezTo>
                <a:close/>
                <a:moveTo>
                  <a:pt x="4206" y="9270"/>
                </a:moveTo>
                <a:cubicBezTo>
                  <a:pt x="4243" y="9266"/>
                  <a:pt x="4280" y="9298"/>
                  <a:pt x="4292" y="9370"/>
                </a:cubicBezTo>
                <a:cubicBezTo>
                  <a:pt x="4461" y="10356"/>
                  <a:pt x="4146" y="11287"/>
                  <a:pt x="3106" y="12045"/>
                </a:cubicBezTo>
                <a:cubicBezTo>
                  <a:pt x="2006" y="12848"/>
                  <a:pt x="1884" y="13612"/>
                  <a:pt x="1852" y="14420"/>
                </a:cubicBezTo>
                <a:cubicBezTo>
                  <a:pt x="1845" y="14573"/>
                  <a:pt x="1719" y="14603"/>
                  <a:pt x="1688" y="14459"/>
                </a:cubicBezTo>
                <a:cubicBezTo>
                  <a:pt x="1330" y="12802"/>
                  <a:pt x="2047" y="11979"/>
                  <a:pt x="2767" y="11416"/>
                </a:cubicBezTo>
                <a:cubicBezTo>
                  <a:pt x="3902" y="10605"/>
                  <a:pt x="4071" y="10006"/>
                  <a:pt x="4128" y="9389"/>
                </a:cubicBezTo>
                <a:cubicBezTo>
                  <a:pt x="4135" y="9316"/>
                  <a:pt x="4170" y="9274"/>
                  <a:pt x="4206" y="9270"/>
                </a:cubicBezTo>
                <a:close/>
                <a:moveTo>
                  <a:pt x="6257" y="9270"/>
                </a:moveTo>
                <a:cubicBezTo>
                  <a:pt x="6293" y="9274"/>
                  <a:pt x="6328" y="9316"/>
                  <a:pt x="6335" y="9389"/>
                </a:cubicBezTo>
                <a:cubicBezTo>
                  <a:pt x="6393" y="10006"/>
                  <a:pt x="6561" y="10605"/>
                  <a:pt x="7697" y="11416"/>
                </a:cubicBezTo>
                <a:cubicBezTo>
                  <a:pt x="8416" y="11979"/>
                  <a:pt x="9133" y="12802"/>
                  <a:pt x="8776" y="14459"/>
                </a:cubicBezTo>
                <a:cubicBezTo>
                  <a:pt x="8745" y="14603"/>
                  <a:pt x="8616" y="14573"/>
                  <a:pt x="8610" y="14420"/>
                </a:cubicBezTo>
                <a:cubicBezTo>
                  <a:pt x="8578" y="13612"/>
                  <a:pt x="8456" y="12848"/>
                  <a:pt x="7355" y="12045"/>
                </a:cubicBezTo>
                <a:cubicBezTo>
                  <a:pt x="6316" y="11287"/>
                  <a:pt x="6000" y="10359"/>
                  <a:pt x="6169" y="9373"/>
                </a:cubicBezTo>
                <a:cubicBezTo>
                  <a:pt x="6181" y="9301"/>
                  <a:pt x="6220" y="9266"/>
                  <a:pt x="6257" y="9270"/>
                </a:cubicBezTo>
                <a:close/>
                <a:moveTo>
                  <a:pt x="14806" y="10174"/>
                </a:moveTo>
                <a:cubicBezTo>
                  <a:pt x="14949" y="10126"/>
                  <a:pt x="15024" y="10440"/>
                  <a:pt x="14900" y="10564"/>
                </a:cubicBezTo>
                <a:cubicBezTo>
                  <a:pt x="14124" y="11335"/>
                  <a:pt x="12929" y="12985"/>
                  <a:pt x="13171" y="15692"/>
                </a:cubicBezTo>
                <a:cubicBezTo>
                  <a:pt x="13193" y="15931"/>
                  <a:pt x="13002" y="16036"/>
                  <a:pt x="12931" y="15824"/>
                </a:cubicBezTo>
                <a:cubicBezTo>
                  <a:pt x="12333" y="14020"/>
                  <a:pt x="12765" y="10861"/>
                  <a:pt x="14806" y="10174"/>
                </a:cubicBezTo>
                <a:close/>
                <a:moveTo>
                  <a:pt x="17762" y="10174"/>
                </a:moveTo>
                <a:cubicBezTo>
                  <a:pt x="19803" y="10860"/>
                  <a:pt x="20235" y="14020"/>
                  <a:pt x="19637" y="15824"/>
                </a:cubicBezTo>
                <a:cubicBezTo>
                  <a:pt x="19567" y="16036"/>
                  <a:pt x="19374" y="15931"/>
                  <a:pt x="19395" y="15692"/>
                </a:cubicBezTo>
                <a:cubicBezTo>
                  <a:pt x="19637" y="12985"/>
                  <a:pt x="18442" y="11335"/>
                  <a:pt x="17666" y="10564"/>
                </a:cubicBezTo>
                <a:cubicBezTo>
                  <a:pt x="17542" y="10440"/>
                  <a:pt x="17620" y="10126"/>
                  <a:pt x="17762" y="10174"/>
                </a:cubicBezTo>
                <a:close/>
                <a:moveTo>
                  <a:pt x="15388" y="11035"/>
                </a:moveTo>
                <a:cubicBezTo>
                  <a:pt x="15635" y="11195"/>
                  <a:pt x="15945" y="11290"/>
                  <a:pt x="16283" y="11290"/>
                </a:cubicBezTo>
                <a:cubicBezTo>
                  <a:pt x="16622" y="11290"/>
                  <a:pt x="16934" y="11195"/>
                  <a:pt x="17181" y="11035"/>
                </a:cubicBezTo>
                <a:cubicBezTo>
                  <a:pt x="17248" y="10992"/>
                  <a:pt x="17329" y="11059"/>
                  <a:pt x="17311" y="11145"/>
                </a:cubicBezTo>
                <a:cubicBezTo>
                  <a:pt x="17201" y="11674"/>
                  <a:pt x="16782" y="12068"/>
                  <a:pt x="16283" y="12068"/>
                </a:cubicBezTo>
                <a:cubicBezTo>
                  <a:pt x="15785" y="12068"/>
                  <a:pt x="15368" y="11674"/>
                  <a:pt x="15257" y="11145"/>
                </a:cubicBezTo>
                <a:cubicBezTo>
                  <a:pt x="15239" y="11059"/>
                  <a:pt x="15321" y="10992"/>
                  <a:pt x="15388" y="11035"/>
                </a:cubicBezTo>
                <a:close/>
                <a:moveTo>
                  <a:pt x="4335" y="11558"/>
                </a:moveTo>
                <a:cubicBezTo>
                  <a:pt x="4582" y="11718"/>
                  <a:pt x="4892" y="11813"/>
                  <a:pt x="5231" y="11813"/>
                </a:cubicBezTo>
                <a:cubicBezTo>
                  <a:pt x="5569" y="11813"/>
                  <a:pt x="5881" y="11718"/>
                  <a:pt x="6128" y="11558"/>
                </a:cubicBezTo>
                <a:cubicBezTo>
                  <a:pt x="6195" y="11515"/>
                  <a:pt x="6277" y="11582"/>
                  <a:pt x="6259" y="11668"/>
                </a:cubicBezTo>
                <a:cubicBezTo>
                  <a:pt x="6148" y="12197"/>
                  <a:pt x="5729" y="12591"/>
                  <a:pt x="5231" y="12591"/>
                </a:cubicBezTo>
                <a:cubicBezTo>
                  <a:pt x="4732" y="12591"/>
                  <a:pt x="4315" y="12197"/>
                  <a:pt x="4204" y="11668"/>
                </a:cubicBezTo>
                <a:cubicBezTo>
                  <a:pt x="4187" y="11582"/>
                  <a:pt x="4268" y="11514"/>
                  <a:pt x="4335" y="11558"/>
                </a:cubicBezTo>
                <a:close/>
                <a:moveTo>
                  <a:pt x="16283" y="12817"/>
                </a:moveTo>
                <a:cubicBezTo>
                  <a:pt x="17354" y="12817"/>
                  <a:pt x="18250" y="14190"/>
                  <a:pt x="18488" y="16037"/>
                </a:cubicBezTo>
                <a:cubicBezTo>
                  <a:pt x="18526" y="16337"/>
                  <a:pt x="18352" y="16576"/>
                  <a:pt x="18209" y="16424"/>
                </a:cubicBezTo>
                <a:cubicBezTo>
                  <a:pt x="17679" y="15865"/>
                  <a:pt x="17010" y="15530"/>
                  <a:pt x="16283" y="15530"/>
                </a:cubicBezTo>
                <a:cubicBezTo>
                  <a:pt x="15557" y="15530"/>
                  <a:pt x="14890" y="15865"/>
                  <a:pt x="14360" y="16424"/>
                </a:cubicBezTo>
                <a:cubicBezTo>
                  <a:pt x="14216" y="16576"/>
                  <a:pt x="14040" y="16337"/>
                  <a:pt x="14079" y="16037"/>
                </a:cubicBezTo>
                <a:cubicBezTo>
                  <a:pt x="14316" y="14190"/>
                  <a:pt x="15213" y="12817"/>
                  <a:pt x="16283" y="12817"/>
                </a:cubicBezTo>
                <a:close/>
                <a:moveTo>
                  <a:pt x="3198" y="13352"/>
                </a:moveTo>
                <a:cubicBezTo>
                  <a:pt x="3234" y="13346"/>
                  <a:pt x="3271" y="13359"/>
                  <a:pt x="3307" y="13397"/>
                </a:cubicBezTo>
                <a:cubicBezTo>
                  <a:pt x="3837" y="13957"/>
                  <a:pt x="4504" y="14291"/>
                  <a:pt x="5231" y="14291"/>
                </a:cubicBezTo>
                <a:cubicBezTo>
                  <a:pt x="5957" y="14291"/>
                  <a:pt x="6626" y="13957"/>
                  <a:pt x="7156" y="13397"/>
                </a:cubicBezTo>
                <a:cubicBezTo>
                  <a:pt x="7300" y="13246"/>
                  <a:pt x="7474" y="13488"/>
                  <a:pt x="7435" y="13788"/>
                </a:cubicBezTo>
                <a:cubicBezTo>
                  <a:pt x="7198" y="15635"/>
                  <a:pt x="6301" y="17008"/>
                  <a:pt x="5231" y="17008"/>
                </a:cubicBezTo>
                <a:cubicBezTo>
                  <a:pt x="4160" y="17008"/>
                  <a:pt x="3264" y="15635"/>
                  <a:pt x="3026" y="13788"/>
                </a:cubicBezTo>
                <a:cubicBezTo>
                  <a:pt x="2997" y="13563"/>
                  <a:pt x="3090" y="13370"/>
                  <a:pt x="3198" y="13352"/>
                </a:cubicBez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Yesterday Recap :"/>
          <p:cNvSpPr txBox="1"/>
          <p:nvPr>
            <p:ph type="body" sz="quarter" idx="4294967295"/>
          </p:nvPr>
        </p:nvSpPr>
        <p:spPr>
          <a:xfrm>
            <a:off x="833171" y="462909"/>
            <a:ext cx="9864915" cy="945245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Yesterday Recap :</a:t>
            </a:r>
          </a:p>
        </p:txBody>
      </p:sp>
      <p:pic>
        <p:nvPicPr>
          <p:cNvPr id="395" name="vidéo-collée.png" descr="vidéo-collé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465347" y="1432438"/>
            <a:ext cx="6434734" cy="4289823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96" name="Sources"/>
          <p:cNvSpPr txBox="1"/>
          <p:nvPr/>
        </p:nvSpPr>
        <p:spPr>
          <a:xfrm>
            <a:off x="8229118" y="1813008"/>
            <a:ext cx="805789" cy="2888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Sources </a:t>
            </a:r>
          </a:p>
        </p:txBody>
      </p:sp>
      <p:sp>
        <p:nvSpPr>
          <p:cNvPr id="397" name="Document de mise en page"/>
          <p:cNvSpPr/>
          <p:nvPr/>
        </p:nvSpPr>
        <p:spPr>
          <a:xfrm>
            <a:off x="3555639" y="4099631"/>
            <a:ext cx="855690" cy="11081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" y="0"/>
                </a:moveTo>
                <a:cubicBezTo>
                  <a:pt x="96" y="0"/>
                  <a:pt x="0" y="74"/>
                  <a:pt x="0" y="164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4" y="21600"/>
                  <a:pt x="21600" y="21528"/>
                  <a:pt x="21600" y="21438"/>
                </a:cubicBezTo>
                <a:lnTo>
                  <a:pt x="21600" y="5897"/>
                </a:lnTo>
                <a:cubicBezTo>
                  <a:pt x="21600" y="5865"/>
                  <a:pt x="21567" y="5839"/>
                  <a:pt x="21525" y="5839"/>
                </a:cubicBezTo>
                <a:lnTo>
                  <a:pt x="14257" y="5839"/>
                </a:lnTo>
                <a:cubicBezTo>
                  <a:pt x="14140" y="5839"/>
                  <a:pt x="14044" y="5765"/>
                  <a:pt x="14044" y="5674"/>
                </a:cubicBezTo>
                <a:lnTo>
                  <a:pt x="14044" y="58"/>
                </a:lnTo>
                <a:cubicBezTo>
                  <a:pt x="14044" y="26"/>
                  <a:pt x="14011" y="0"/>
                  <a:pt x="13969" y="0"/>
                </a:cubicBezTo>
                <a:lnTo>
                  <a:pt x="213" y="0"/>
                </a:lnTo>
                <a:close/>
                <a:moveTo>
                  <a:pt x="15018" y="86"/>
                </a:moveTo>
                <a:cubicBezTo>
                  <a:pt x="14992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8" y="5122"/>
                  <a:pt x="15185" y="5122"/>
                </a:cubicBezTo>
                <a:lnTo>
                  <a:pt x="21419" y="5122"/>
                </a:lnTo>
                <a:cubicBezTo>
                  <a:pt x="21486" y="5122"/>
                  <a:pt x="21519" y="5059"/>
                  <a:pt x="21472" y="5023"/>
                </a:cubicBezTo>
                <a:lnTo>
                  <a:pt x="15100" y="99"/>
                </a:lnTo>
                <a:cubicBezTo>
                  <a:pt x="15077" y="81"/>
                  <a:pt x="15044" y="77"/>
                  <a:pt x="15018" y="86"/>
                </a:cubicBezTo>
                <a:close/>
                <a:moveTo>
                  <a:pt x="4056" y="7813"/>
                </a:moveTo>
                <a:lnTo>
                  <a:pt x="9151" y="7813"/>
                </a:lnTo>
                <a:cubicBezTo>
                  <a:pt x="9263" y="7813"/>
                  <a:pt x="9352" y="7882"/>
                  <a:pt x="9352" y="7968"/>
                </a:cubicBezTo>
                <a:lnTo>
                  <a:pt x="9352" y="11418"/>
                </a:lnTo>
                <a:cubicBezTo>
                  <a:pt x="9352" y="11504"/>
                  <a:pt x="9263" y="11573"/>
                  <a:pt x="9151" y="11573"/>
                </a:cubicBezTo>
                <a:lnTo>
                  <a:pt x="4056" y="11573"/>
                </a:lnTo>
                <a:cubicBezTo>
                  <a:pt x="3945" y="11573"/>
                  <a:pt x="3853" y="11504"/>
                  <a:pt x="3853" y="11418"/>
                </a:cubicBezTo>
                <a:lnTo>
                  <a:pt x="3853" y="7968"/>
                </a:lnTo>
                <a:cubicBezTo>
                  <a:pt x="3853" y="7882"/>
                  <a:pt x="3945" y="7813"/>
                  <a:pt x="4056" y="7813"/>
                </a:cubicBezTo>
                <a:close/>
                <a:moveTo>
                  <a:pt x="11327" y="7813"/>
                </a:moveTo>
                <a:lnTo>
                  <a:pt x="17677" y="7813"/>
                </a:lnTo>
                <a:cubicBezTo>
                  <a:pt x="17715" y="7813"/>
                  <a:pt x="17747" y="7838"/>
                  <a:pt x="17747" y="7868"/>
                </a:cubicBezTo>
                <a:lnTo>
                  <a:pt x="17747" y="8836"/>
                </a:lnTo>
                <a:cubicBezTo>
                  <a:pt x="17747" y="8866"/>
                  <a:pt x="17715" y="8889"/>
                  <a:pt x="17677" y="8889"/>
                </a:cubicBezTo>
                <a:lnTo>
                  <a:pt x="11329" y="8889"/>
                </a:lnTo>
                <a:cubicBezTo>
                  <a:pt x="11291" y="8889"/>
                  <a:pt x="11259" y="8866"/>
                  <a:pt x="11259" y="8836"/>
                </a:cubicBezTo>
                <a:lnTo>
                  <a:pt x="11259" y="7866"/>
                </a:lnTo>
                <a:cubicBezTo>
                  <a:pt x="11259" y="7837"/>
                  <a:pt x="11291" y="7813"/>
                  <a:pt x="11327" y="7813"/>
                </a:cubicBezTo>
                <a:close/>
                <a:moveTo>
                  <a:pt x="4859" y="8530"/>
                </a:moveTo>
                <a:cubicBezTo>
                  <a:pt x="4817" y="8530"/>
                  <a:pt x="4781" y="8558"/>
                  <a:pt x="4781" y="8590"/>
                </a:cubicBezTo>
                <a:lnTo>
                  <a:pt x="4781" y="10798"/>
                </a:lnTo>
                <a:cubicBezTo>
                  <a:pt x="4781" y="10830"/>
                  <a:pt x="4816" y="10855"/>
                  <a:pt x="4859" y="10856"/>
                </a:cubicBezTo>
                <a:lnTo>
                  <a:pt x="8349" y="10856"/>
                </a:lnTo>
                <a:cubicBezTo>
                  <a:pt x="8391" y="10856"/>
                  <a:pt x="8424" y="10830"/>
                  <a:pt x="8424" y="10798"/>
                </a:cubicBezTo>
                <a:lnTo>
                  <a:pt x="8424" y="8590"/>
                </a:lnTo>
                <a:cubicBezTo>
                  <a:pt x="8424" y="8558"/>
                  <a:pt x="8391" y="8530"/>
                  <a:pt x="8349" y="8530"/>
                </a:cubicBezTo>
                <a:lnTo>
                  <a:pt x="4859" y="8530"/>
                </a:lnTo>
                <a:close/>
                <a:moveTo>
                  <a:pt x="11329" y="10498"/>
                </a:moveTo>
                <a:lnTo>
                  <a:pt x="17677" y="10498"/>
                </a:lnTo>
                <a:cubicBezTo>
                  <a:pt x="17715" y="10498"/>
                  <a:pt x="17747" y="10522"/>
                  <a:pt x="17747" y="10552"/>
                </a:cubicBezTo>
                <a:lnTo>
                  <a:pt x="17747" y="11519"/>
                </a:lnTo>
                <a:cubicBezTo>
                  <a:pt x="17747" y="11548"/>
                  <a:pt x="17715" y="11573"/>
                  <a:pt x="17677" y="11573"/>
                </a:cubicBezTo>
                <a:lnTo>
                  <a:pt x="11329" y="11573"/>
                </a:lnTo>
                <a:cubicBezTo>
                  <a:pt x="11291" y="11573"/>
                  <a:pt x="11259" y="11548"/>
                  <a:pt x="11259" y="11519"/>
                </a:cubicBezTo>
                <a:lnTo>
                  <a:pt x="11259" y="10552"/>
                </a:lnTo>
                <a:cubicBezTo>
                  <a:pt x="11259" y="10522"/>
                  <a:pt x="11291" y="10498"/>
                  <a:pt x="11329" y="10498"/>
                </a:cubicBezTo>
                <a:close/>
                <a:moveTo>
                  <a:pt x="3923" y="13182"/>
                </a:moveTo>
                <a:lnTo>
                  <a:pt x="17677" y="13182"/>
                </a:lnTo>
                <a:cubicBezTo>
                  <a:pt x="17715" y="13182"/>
                  <a:pt x="17747" y="13207"/>
                  <a:pt x="17747" y="13236"/>
                </a:cubicBezTo>
                <a:lnTo>
                  <a:pt x="17747" y="14205"/>
                </a:lnTo>
                <a:cubicBezTo>
                  <a:pt x="17747" y="14234"/>
                  <a:pt x="17715" y="14257"/>
                  <a:pt x="17677" y="14257"/>
                </a:cubicBezTo>
                <a:lnTo>
                  <a:pt x="3923" y="14257"/>
                </a:lnTo>
                <a:cubicBezTo>
                  <a:pt x="3885" y="14257"/>
                  <a:pt x="3853" y="14234"/>
                  <a:pt x="3853" y="14205"/>
                </a:cubicBezTo>
                <a:lnTo>
                  <a:pt x="3853" y="13236"/>
                </a:lnTo>
                <a:cubicBezTo>
                  <a:pt x="3853" y="13207"/>
                  <a:pt x="3885" y="13182"/>
                  <a:pt x="3923" y="13182"/>
                </a:cubicBezTo>
                <a:close/>
                <a:moveTo>
                  <a:pt x="3923" y="15866"/>
                </a:moveTo>
                <a:lnTo>
                  <a:pt x="17677" y="15866"/>
                </a:lnTo>
                <a:cubicBezTo>
                  <a:pt x="17715" y="15866"/>
                  <a:pt x="17747" y="15891"/>
                  <a:pt x="17747" y="15920"/>
                </a:cubicBezTo>
                <a:lnTo>
                  <a:pt x="17747" y="16889"/>
                </a:lnTo>
                <a:cubicBezTo>
                  <a:pt x="17747" y="16918"/>
                  <a:pt x="17715" y="16941"/>
                  <a:pt x="17677" y="16941"/>
                </a:cubicBezTo>
                <a:lnTo>
                  <a:pt x="3923" y="16941"/>
                </a:lnTo>
                <a:cubicBezTo>
                  <a:pt x="3885" y="16941"/>
                  <a:pt x="3853" y="16918"/>
                  <a:pt x="3853" y="16889"/>
                </a:cubicBezTo>
                <a:lnTo>
                  <a:pt x="3853" y="15920"/>
                </a:lnTo>
                <a:cubicBezTo>
                  <a:pt x="3853" y="15891"/>
                  <a:pt x="3885" y="15866"/>
                  <a:pt x="3923" y="15866"/>
                </a:cubicBezTo>
                <a:close/>
              </a:path>
            </a:pathLst>
          </a:custGeom>
          <a:solidFill>
            <a:srgbClr val="F3F3F3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nowflake : ‘view account details’"/>
          <p:cNvSpPr txBox="1"/>
          <p:nvPr>
            <p:ph type="body" sz="quarter" idx="4294967295"/>
          </p:nvPr>
        </p:nvSpPr>
        <p:spPr>
          <a:xfrm>
            <a:off x="833171" y="462909"/>
            <a:ext cx="9864915" cy="945245"/>
          </a:xfrm>
          <a:prstGeom prst="rect">
            <a:avLst/>
          </a:prstGeom>
        </p:spPr>
        <p:txBody>
          <a:bodyPr lIns="121899" tIns="121899" rIns="121899" bIns="121899">
            <a:normAutofit fontScale="100000" lnSpcReduction="0"/>
          </a:bodyPr>
          <a:lstStyle>
            <a:lvl1pPr marL="0" indent="0" defTabSz="914400">
              <a:lnSpc>
                <a:spcPct val="100000"/>
              </a:lnSpc>
              <a:buClr>
                <a:srgbClr val="002244"/>
              </a:buClr>
              <a:buSzTx/>
              <a:buFont typeface="Helvetica"/>
              <a:buNone/>
              <a:defRPr b="1" sz="3600">
                <a:solidFill>
                  <a:srgbClr val="011993"/>
                </a:solidFill>
              </a:defRPr>
            </a:lvl1pPr>
          </a:lstStyle>
          <a:p>
            <a:pPr/>
            <a:r>
              <a:t>Snowflake : ‘view account details’</a:t>
            </a:r>
          </a:p>
        </p:txBody>
      </p:sp>
      <p:pic>
        <p:nvPicPr>
          <p:cNvPr id="400" name="Capture d’écran 2025-09-29 à 22.52.36.png" descr="Capture d’écran 2025-09-29 à 22.5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3542" y="1514475"/>
            <a:ext cx="9864916" cy="4947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Artefact">
  <a:themeElements>
    <a:clrScheme name="Artefact">
      <a:dk1>
        <a:srgbClr val="0E143D"/>
      </a:dk1>
      <a:lt1>
        <a:srgbClr val="F3F3F3"/>
      </a:lt1>
      <a:dk2>
        <a:srgbClr val="A7A7A7"/>
      </a:dk2>
      <a:lt2>
        <a:srgbClr val="535353"/>
      </a:lt2>
      <a:accent1>
        <a:srgbClr val="65B9EA"/>
      </a:accent1>
      <a:accent2>
        <a:srgbClr val="F59C7C"/>
      </a:accent2>
      <a:accent3>
        <a:srgbClr val="F04556"/>
      </a:accent3>
      <a:accent4>
        <a:srgbClr val="F6E2C7"/>
      </a:accent4>
      <a:accent5>
        <a:srgbClr val="57C7DB"/>
      </a:accent5>
      <a:accent6>
        <a:srgbClr val="5E8BC6"/>
      </a:accent6>
      <a:hlink>
        <a:srgbClr val="0000FF"/>
      </a:hlink>
      <a:folHlink>
        <a:srgbClr val="FF00FF"/>
      </a:folHlink>
    </a:clrScheme>
    <a:fontScheme name="Artefac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rtefa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Artefact">
  <a:themeElements>
    <a:clrScheme name="Artefac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65B9EA"/>
      </a:accent1>
      <a:accent2>
        <a:srgbClr val="F59C7C"/>
      </a:accent2>
      <a:accent3>
        <a:srgbClr val="F04556"/>
      </a:accent3>
      <a:accent4>
        <a:srgbClr val="F6E2C7"/>
      </a:accent4>
      <a:accent5>
        <a:srgbClr val="57C7DB"/>
      </a:accent5>
      <a:accent6>
        <a:srgbClr val="5E8BC6"/>
      </a:accent6>
      <a:hlink>
        <a:srgbClr val="0000FF"/>
      </a:hlink>
      <a:folHlink>
        <a:srgbClr val="FF00FF"/>
      </a:folHlink>
    </a:clrScheme>
    <a:fontScheme name="Artefac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Artefac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E143D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